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0"/>
  </p:notesMasterIdLst>
  <p:handoutMasterIdLst>
    <p:handoutMasterId r:id="rId31"/>
  </p:handoutMasterIdLst>
  <p:sldIdLst>
    <p:sldId id="256" r:id="rId2"/>
    <p:sldId id="283" r:id="rId3"/>
    <p:sldId id="257" r:id="rId4"/>
    <p:sldId id="282" r:id="rId5"/>
    <p:sldId id="259" r:id="rId6"/>
    <p:sldId id="260" r:id="rId7"/>
    <p:sldId id="261" r:id="rId8"/>
    <p:sldId id="285" r:id="rId9"/>
    <p:sldId id="262" r:id="rId10"/>
    <p:sldId id="263" r:id="rId11"/>
    <p:sldId id="264" r:id="rId12"/>
    <p:sldId id="272" r:id="rId13"/>
    <p:sldId id="273" r:id="rId14"/>
    <p:sldId id="265" r:id="rId15"/>
    <p:sldId id="266" r:id="rId16"/>
    <p:sldId id="284" r:id="rId17"/>
    <p:sldId id="274" r:id="rId18"/>
    <p:sldId id="275" r:id="rId19"/>
    <p:sldId id="267" r:id="rId20"/>
    <p:sldId id="269" r:id="rId21"/>
    <p:sldId id="268" r:id="rId22"/>
    <p:sldId id="270" r:id="rId23"/>
    <p:sldId id="271" r:id="rId24"/>
    <p:sldId id="276" r:id="rId25"/>
    <p:sldId id="277" r:id="rId26"/>
    <p:sldId id="278" r:id="rId27"/>
    <p:sldId id="279" r:id="rId28"/>
    <p:sldId id="286" r:id="rId29"/>
  </p:sldIdLst>
  <p:sldSz cx="18288000" cy="10287000"/>
  <p:notesSz cx="9939338" cy="68072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ser" initials="u" lastIdx="1" clrIdx="0">
    <p:extLst>
      <p:ext uri="{19B8F6BF-5375-455C-9EA6-DF929625EA0E}">
        <p15:presenceInfo xmlns:p15="http://schemas.microsoft.com/office/powerpoint/2012/main" userId="use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8215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보통 스타일 2 - 강조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8" autoAdjust="0"/>
    <p:restoredTop sz="96357" autoAdjust="0"/>
  </p:normalViewPr>
  <p:slideViewPr>
    <p:cSldViewPr>
      <p:cViewPr varScale="1">
        <p:scale>
          <a:sx n="77" d="100"/>
          <a:sy n="77" d="100"/>
        </p:scale>
        <p:origin x="336" y="9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6888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sz="quarter" idx="1"/>
          </p:nvPr>
        </p:nvSpPr>
        <p:spPr>
          <a:xfrm>
            <a:off x="5629275" y="0"/>
            <a:ext cx="4308475" cy="34131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EB459D5-D26D-4216-8165-25D1CC49AE96}" type="datetimeFigureOut">
              <a:rPr lang="ko-KR" altLang="en-US" smtClean="0"/>
              <a:t>2026-08-13</a:t>
            </a:fld>
            <a:endParaRPr lang="ko-KR" altLang="en-US"/>
          </a:p>
        </p:txBody>
      </p:sp>
      <p:sp>
        <p:nvSpPr>
          <p:cNvPr id="4" name="바닥글 개체 틀 3"/>
          <p:cNvSpPr>
            <a:spLocks noGrp="1"/>
          </p:cNvSpPr>
          <p:nvPr>
            <p:ph type="ftr" sz="quarter" idx="2"/>
          </p:nvPr>
        </p:nvSpPr>
        <p:spPr>
          <a:xfrm>
            <a:off x="0" y="6465888"/>
            <a:ext cx="4306888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ko-KR" altLang="en-US"/>
          </a:p>
        </p:txBody>
      </p:sp>
      <p:sp>
        <p:nvSpPr>
          <p:cNvPr id="5" name="슬라이드 번호 개체 틀 4"/>
          <p:cNvSpPr>
            <a:spLocks noGrp="1"/>
          </p:cNvSpPr>
          <p:nvPr>
            <p:ph type="sldNum" sz="quarter" idx="3"/>
          </p:nvPr>
        </p:nvSpPr>
        <p:spPr>
          <a:xfrm>
            <a:off x="5629275" y="6465888"/>
            <a:ext cx="4308475" cy="3413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F5EA7B-F7F9-4AC4-9852-5F149FAF7AC1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5651790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머리글 개체 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7046" cy="341411"/>
          </a:xfrm>
          <a:prstGeom prst="rect">
            <a:avLst/>
          </a:prstGeom>
        </p:spPr>
        <p:txBody>
          <a:bodyPr vert="horz" lIns="53584" tIns="26792" rIns="53584" bIns="26792" rtlCol="0"/>
          <a:lstStyle>
            <a:lvl1pPr algn="l">
              <a:defRPr sz="700"/>
            </a:lvl1pPr>
          </a:lstStyle>
          <a:p>
            <a:endParaRPr lang="ko-KR" altLang="en-US"/>
          </a:p>
        </p:txBody>
      </p:sp>
      <p:sp>
        <p:nvSpPr>
          <p:cNvPr id="3" name="날짜 개체 틀 2"/>
          <p:cNvSpPr>
            <a:spLocks noGrp="1"/>
          </p:cNvSpPr>
          <p:nvPr>
            <p:ph type="dt" idx="1"/>
          </p:nvPr>
        </p:nvSpPr>
        <p:spPr>
          <a:xfrm>
            <a:off x="5629704" y="0"/>
            <a:ext cx="4307046" cy="341411"/>
          </a:xfrm>
          <a:prstGeom prst="rect">
            <a:avLst/>
          </a:prstGeom>
        </p:spPr>
        <p:txBody>
          <a:bodyPr vert="horz" lIns="53584" tIns="26792" rIns="53584" bIns="26792" rtlCol="0"/>
          <a:lstStyle>
            <a:lvl1pPr algn="r">
              <a:defRPr sz="700"/>
            </a:lvl1pPr>
          </a:lstStyle>
          <a:p>
            <a:fld id="{446CFC3A-CFC1-4EFA-A269-3206EEA3CF25}" type="datetimeFigureOut">
              <a:rPr lang="ko-KR" altLang="en-US" smtClean="0"/>
              <a:t>2026-08-13</a:t>
            </a:fld>
            <a:endParaRPr lang="ko-KR" altLang="en-US"/>
          </a:p>
        </p:txBody>
      </p:sp>
      <p:sp>
        <p:nvSpPr>
          <p:cNvPr id="4" name="슬라이드 이미지 개체 틀 3"/>
          <p:cNvSpPr>
            <a:spLocks noGrp="1" noRot="1" noChangeAspect="1"/>
          </p:cNvSpPr>
          <p:nvPr>
            <p:ph type="sldImg" idx="2"/>
          </p:nvPr>
        </p:nvSpPr>
        <p:spPr>
          <a:xfrm>
            <a:off x="2928938" y="850900"/>
            <a:ext cx="4081462" cy="22971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53584" tIns="26792" rIns="53584" bIns="26792" rtlCol="0" anchor="ctr"/>
          <a:lstStyle/>
          <a:p>
            <a:endParaRPr lang="ko-KR" altLang="en-US"/>
          </a:p>
        </p:txBody>
      </p:sp>
      <p:sp>
        <p:nvSpPr>
          <p:cNvPr id="5" name="슬라이드 노트 개체 틀 4"/>
          <p:cNvSpPr>
            <a:spLocks noGrp="1"/>
          </p:cNvSpPr>
          <p:nvPr>
            <p:ph type="body" sz="quarter" idx="3"/>
          </p:nvPr>
        </p:nvSpPr>
        <p:spPr>
          <a:xfrm>
            <a:off x="993934" y="3276491"/>
            <a:ext cx="7951470" cy="2679809"/>
          </a:xfrm>
          <a:prstGeom prst="rect">
            <a:avLst/>
          </a:prstGeom>
        </p:spPr>
        <p:txBody>
          <a:bodyPr vert="horz" lIns="53584" tIns="26792" rIns="53584" bIns="26792" rtlCol="0"/>
          <a:lstStyle/>
          <a:p>
            <a:pPr lvl="0"/>
            <a:r>
              <a:rPr lang="ko-KR" altLang="en-US" smtClean="0"/>
              <a:t>마스터 텍스트 스타일 편집</a:t>
            </a:r>
          </a:p>
          <a:p>
            <a:pPr lvl="1"/>
            <a:r>
              <a:rPr lang="ko-KR" altLang="en-US" smtClean="0"/>
              <a:t>둘째 수준</a:t>
            </a:r>
          </a:p>
          <a:p>
            <a:pPr lvl="2"/>
            <a:r>
              <a:rPr lang="ko-KR" altLang="en-US" smtClean="0"/>
              <a:t>셋째 수준</a:t>
            </a:r>
          </a:p>
          <a:p>
            <a:pPr lvl="3"/>
            <a:r>
              <a:rPr lang="ko-KR" altLang="en-US" smtClean="0"/>
              <a:t>넷째 수준</a:t>
            </a:r>
          </a:p>
          <a:p>
            <a:pPr lvl="4"/>
            <a:r>
              <a:rPr lang="ko-KR" altLang="en-US" smtClean="0"/>
              <a:t>다섯째 수준</a:t>
            </a:r>
            <a:endParaRPr lang="ko-KR" altLang="en-US"/>
          </a:p>
        </p:txBody>
      </p:sp>
      <p:sp>
        <p:nvSpPr>
          <p:cNvPr id="6" name="바닥글 개체 틀 5"/>
          <p:cNvSpPr>
            <a:spLocks noGrp="1"/>
          </p:cNvSpPr>
          <p:nvPr>
            <p:ph type="ftr" sz="quarter" idx="4"/>
          </p:nvPr>
        </p:nvSpPr>
        <p:spPr>
          <a:xfrm>
            <a:off x="0" y="6465790"/>
            <a:ext cx="4307046" cy="341410"/>
          </a:xfrm>
          <a:prstGeom prst="rect">
            <a:avLst/>
          </a:prstGeom>
        </p:spPr>
        <p:txBody>
          <a:bodyPr vert="horz" lIns="53584" tIns="26792" rIns="53584" bIns="26792" rtlCol="0" anchor="b"/>
          <a:lstStyle>
            <a:lvl1pPr algn="l">
              <a:defRPr sz="700"/>
            </a:lvl1pPr>
          </a:lstStyle>
          <a:p>
            <a:endParaRPr lang="ko-KR" altLang="en-US"/>
          </a:p>
        </p:txBody>
      </p:sp>
      <p:sp>
        <p:nvSpPr>
          <p:cNvPr id="7" name="슬라이드 번호 개체 틀 6"/>
          <p:cNvSpPr>
            <a:spLocks noGrp="1"/>
          </p:cNvSpPr>
          <p:nvPr>
            <p:ph type="sldNum" sz="quarter" idx="5"/>
          </p:nvPr>
        </p:nvSpPr>
        <p:spPr>
          <a:xfrm>
            <a:off x="5629704" y="6465790"/>
            <a:ext cx="4307046" cy="341410"/>
          </a:xfrm>
          <a:prstGeom prst="rect">
            <a:avLst/>
          </a:prstGeom>
        </p:spPr>
        <p:txBody>
          <a:bodyPr vert="horz" lIns="53584" tIns="26792" rIns="53584" bIns="26792" rtlCol="0" anchor="b"/>
          <a:lstStyle>
            <a:lvl1pPr algn="r">
              <a:defRPr sz="700"/>
            </a:lvl1pPr>
          </a:lstStyle>
          <a:p>
            <a:fld id="{7107024C-B844-4A20-90AC-F6EC686AE128}" type="slidenum">
              <a:rPr lang="ko-KR" altLang="en-US" smtClean="0"/>
              <a:t>‹#›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0341875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07024C-B844-4A20-90AC-F6EC686AE128}" type="slidenum">
              <a:rPr lang="ko-KR" altLang="en-US" smtClean="0"/>
              <a:t>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14012864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07024C-B844-4A20-90AC-F6EC686AE128}" type="slidenum">
              <a:rPr lang="ko-KR" altLang="en-US" smtClean="0"/>
              <a:t>11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93437720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07024C-B844-4A20-90AC-F6EC686AE128}" type="slidenum">
              <a:rPr lang="ko-KR" altLang="en-US" smtClean="0"/>
              <a:t>14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342141068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슬라이드 이미지 개체 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슬라이드 노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sp>
        <p:nvSpPr>
          <p:cNvPr id="4" name="슬라이드 번호 개체 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07024C-B844-4A20-90AC-F6EC686AE128}" type="slidenum">
              <a:rPr lang="ko-KR" altLang="en-US" smtClean="0"/>
              <a:t>26</a:t>
            </a:fld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23410523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8977880"/>
            <a:ext cx="18286730" cy="1299210"/>
          </a:xfrm>
          <a:custGeom>
            <a:avLst/>
            <a:gdLst/>
            <a:ahLst/>
            <a:cxnLst/>
            <a:rect l="l" t="t" r="r" b="b"/>
            <a:pathLst>
              <a:path w="18286730" h="1299209">
                <a:moveTo>
                  <a:pt x="18286471" y="1298928"/>
                </a:moveTo>
                <a:lnTo>
                  <a:pt x="0" y="1298928"/>
                </a:lnTo>
                <a:lnTo>
                  <a:pt x="0" y="0"/>
                </a:lnTo>
                <a:lnTo>
                  <a:pt x="18286471" y="0"/>
                </a:lnTo>
                <a:lnTo>
                  <a:pt x="18286471" y="1298928"/>
                </a:lnTo>
                <a:close/>
              </a:path>
            </a:pathLst>
          </a:custGeom>
          <a:solidFill>
            <a:srgbClr val="186AD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7" name="bg object 17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562405" y="335481"/>
            <a:ext cx="1885949" cy="1676399"/>
          </a:xfrm>
          <a:prstGeom prst="rect">
            <a:avLst/>
          </a:prstGeom>
        </p:spPr>
      </p:pic>
      <p:pic>
        <p:nvPicPr>
          <p:cNvPr id="18" name="bg object 18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440773" y="2776108"/>
            <a:ext cx="15678149" cy="5438774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899414" y="1187198"/>
            <a:ext cx="4768215" cy="7569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700" b="1" i="0">
                <a:solidFill>
                  <a:srgbClr val="003886"/>
                </a:solidFill>
                <a:latin typeface="Noto Sans KR"/>
                <a:cs typeface="Noto Sans K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Noto Sans KR"/>
                <a:cs typeface="Noto Sans KR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F9F5F0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200" dirty="0"/>
              <a:t>3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700" b="1" i="0">
                <a:solidFill>
                  <a:srgbClr val="003886"/>
                </a:solidFill>
                <a:latin typeface="Noto Sans KR"/>
                <a:cs typeface="Noto Sans K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chemeClr val="tx1"/>
                </a:solidFill>
                <a:latin typeface="Noto Sans KR"/>
                <a:cs typeface="Noto Sans KR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F9F5F0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200" dirty="0"/>
              <a:t>3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700" b="1" i="0">
                <a:solidFill>
                  <a:srgbClr val="003886"/>
                </a:solidFill>
                <a:latin typeface="Noto Sans KR"/>
                <a:cs typeface="Noto Sans K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F9F5F0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200" dirty="0"/>
              <a:t>3</a:t>
            </a: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8/13/2026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700" b="1" i="0">
                <a:solidFill>
                  <a:srgbClr val="003886"/>
                </a:solidFill>
                <a:latin typeface="Noto Sans KR"/>
                <a:cs typeface="Noto Sans K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F9F5F0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200" dirty="0"/>
              <a:t>3</a:t>
            </a:r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8/13/2026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F9F5F0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200" dirty="0"/>
              <a:t>3</a:t>
            </a:r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8/13/2026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5562405" y="335481"/>
            <a:ext cx="1885949" cy="1676399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770731" y="1136042"/>
            <a:ext cx="10107491" cy="134619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700" b="1" i="0">
                <a:solidFill>
                  <a:srgbClr val="003886"/>
                </a:solidFill>
                <a:latin typeface="Noto Sans KR"/>
                <a:cs typeface="Noto Sans KR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954698" y="2808987"/>
            <a:ext cx="15929610" cy="51358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chemeClr val="tx1"/>
                </a:solidFill>
                <a:latin typeface="Noto Sans KR"/>
                <a:cs typeface="Noto Sans KR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17040297" y="9356478"/>
            <a:ext cx="231775" cy="5028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800" b="1" i="0">
                <a:solidFill>
                  <a:srgbClr val="F9F5F0"/>
                </a:solidFill>
                <a:latin typeface="Calibri"/>
                <a:cs typeface="Calibri"/>
              </a:defRPr>
            </a:lvl1pPr>
          </a:lstStyle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200" dirty="0"/>
              <a:t>3</a:t>
            </a:r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8/13/2026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microsoft.com/office/2007/relationships/hdphoto" Target="../media/hdphoto1.wdp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sp>
          <p:nvSpPr>
            <p:cNvPr id="3" name="object 3"/>
            <p:cNvSpPr/>
            <p:nvPr/>
          </p:nvSpPr>
          <p:spPr>
            <a:xfrm>
              <a:off x="0" y="7494462"/>
              <a:ext cx="18288000" cy="2792730"/>
            </a:xfrm>
            <a:custGeom>
              <a:avLst/>
              <a:gdLst/>
              <a:ahLst/>
              <a:cxnLst/>
              <a:rect l="l" t="t" r="r" b="b"/>
              <a:pathLst>
                <a:path w="18288000" h="2792729">
                  <a:moveTo>
                    <a:pt x="0" y="0"/>
                  </a:moveTo>
                  <a:lnTo>
                    <a:pt x="18287999" y="0"/>
                  </a:lnTo>
                  <a:lnTo>
                    <a:pt x="18287999" y="2792536"/>
                  </a:lnTo>
                  <a:lnTo>
                    <a:pt x="0" y="2792536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186AD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7999" cy="7596957"/>
            </a:xfrm>
            <a:prstGeom prst="rect">
              <a:avLst/>
            </a:prstGeom>
          </p:spPr>
        </p:pic>
      </p:grpSp>
      <p:sp>
        <p:nvSpPr>
          <p:cNvPr id="5" name="object 5"/>
          <p:cNvSpPr txBox="1">
            <a:spLocks noGrp="1"/>
          </p:cNvSpPr>
          <p:nvPr>
            <p:ph type="title"/>
          </p:nvPr>
        </p:nvSpPr>
        <p:spPr>
          <a:xfrm>
            <a:off x="3638280" y="3350399"/>
            <a:ext cx="11601719" cy="3097643"/>
          </a:xfrm>
          <a:prstGeom prst="rect">
            <a:avLst/>
          </a:prstGeom>
        </p:spPr>
        <p:txBody>
          <a:bodyPr vert="horz" wrap="square" lIns="0" tIns="45085" rIns="0" bIns="0" rtlCol="0">
            <a:spAutoFit/>
          </a:bodyPr>
          <a:lstStyle/>
          <a:p>
            <a:pPr marL="2132965" marR="5080" indent="-2120900">
              <a:lnSpc>
                <a:spcPts val="11930"/>
              </a:lnSpc>
              <a:spcBef>
                <a:spcPts val="355"/>
              </a:spcBef>
            </a:pPr>
            <a:r>
              <a:rPr sz="10000" spc="55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10000" spc="55" dirty="0" smtClean="0">
                <a:solidFill>
                  <a:srgbClr val="FFFFFF"/>
                </a:solidFill>
              </a:rPr>
              <a:t>급</a:t>
            </a:r>
            <a:r>
              <a:rPr lang="en-US" sz="10000" spc="55" dirty="0" smtClean="0">
                <a:solidFill>
                  <a:srgbClr val="FFFFFF"/>
                </a:solidFill>
              </a:rPr>
              <a:t> </a:t>
            </a:r>
            <a:r>
              <a:rPr sz="10000" spc="55" dirty="0" err="1" smtClean="0">
                <a:solidFill>
                  <a:srgbClr val="FFFFFF"/>
                </a:solidFill>
              </a:rPr>
              <a:t>생활스포츠지도사</a:t>
            </a:r>
            <a:r>
              <a:rPr sz="10000" spc="55" dirty="0" smtClean="0">
                <a:solidFill>
                  <a:srgbClr val="FFFFFF"/>
                </a:solidFill>
              </a:rPr>
              <a:t> </a:t>
            </a:r>
            <a:r>
              <a:rPr sz="10000" spc="-10" dirty="0">
                <a:solidFill>
                  <a:srgbClr val="FFFFFF"/>
                </a:solidFill>
              </a:rPr>
              <a:t>오리엔테이션</a:t>
            </a:r>
            <a:endParaRPr sz="100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11049001" y="9271207"/>
            <a:ext cx="6781799" cy="825867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800" b="1" dirty="0" err="1" smtClean="0">
                <a:solidFill>
                  <a:srgbClr val="FFFFFF"/>
                </a:solidFill>
                <a:latin typeface="Noto Sans KR"/>
                <a:cs typeface="Noto Sans KR"/>
              </a:rPr>
              <a:t>경상국립대</a:t>
            </a:r>
            <a:r>
              <a:rPr lang="ko-KR" altLang="en-US" sz="2800" b="1" dirty="0" smtClean="0">
                <a:solidFill>
                  <a:srgbClr val="FFFFFF"/>
                </a:solidFill>
                <a:latin typeface="Noto Sans KR"/>
                <a:cs typeface="Noto Sans KR"/>
              </a:rPr>
              <a:t>학교</a:t>
            </a:r>
            <a:r>
              <a:rPr sz="2800" b="1" spc="20" dirty="0" smtClean="0">
                <a:solidFill>
                  <a:srgbClr val="FFFFFF"/>
                </a:solidFill>
                <a:latin typeface="Noto Sans KR"/>
                <a:cs typeface="Noto Sans KR"/>
              </a:rPr>
              <a:t> </a:t>
            </a:r>
            <a:r>
              <a:rPr sz="2800" b="1" dirty="0" err="1">
                <a:solidFill>
                  <a:srgbClr val="FFFFFF"/>
                </a:solidFill>
                <a:latin typeface="Noto Sans KR"/>
                <a:cs typeface="Noto Sans KR"/>
              </a:rPr>
              <a:t>체육진흥원</a:t>
            </a:r>
            <a:r>
              <a:rPr sz="2800" b="1" spc="20" dirty="0">
                <a:solidFill>
                  <a:srgbClr val="FFFFFF"/>
                </a:solidFill>
                <a:latin typeface="Noto Sans KR"/>
                <a:cs typeface="Noto Sans KR"/>
              </a:rPr>
              <a:t> </a:t>
            </a:r>
            <a:r>
              <a:rPr sz="2800" b="1" spc="-10" dirty="0" err="1" smtClean="0">
                <a:solidFill>
                  <a:srgbClr val="FFFFFF"/>
                </a:solidFill>
                <a:latin typeface="Noto Sans KR"/>
                <a:cs typeface="Noto Sans KR"/>
              </a:rPr>
              <a:t>체육지도자연수부</a:t>
            </a:r>
            <a:endParaRPr lang="en-US" sz="2800" b="1" spc="-10" dirty="0" smtClean="0">
              <a:solidFill>
                <a:srgbClr val="FFFFFF"/>
              </a:solidFill>
              <a:latin typeface="Noto Sans KR"/>
              <a:cs typeface="Noto Sans KR"/>
            </a:endParaRPr>
          </a:p>
          <a:p>
            <a:pPr marL="12700" algn="r">
              <a:lnSpc>
                <a:spcPct val="100000"/>
              </a:lnSpc>
              <a:spcBef>
                <a:spcPts val="100"/>
              </a:spcBef>
            </a:pPr>
            <a:r>
              <a:rPr lang="en-US" sz="2400" b="1" dirty="0" smtClean="0">
                <a:solidFill>
                  <a:schemeClr val="bg1"/>
                </a:solidFill>
                <a:latin typeface="Noto Sans KR"/>
                <a:cs typeface="Noto Sans KR"/>
              </a:rPr>
              <a:t>TEL ) 055-772-4797</a:t>
            </a:r>
            <a:endParaRPr sz="2400" b="1" dirty="0">
              <a:solidFill>
                <a:schemeClr val="bg1"/>
              </a:solidFill>
              <a:latin typeface="Noto Sans KR"/>
              <a:cs typeface="Noto Sans KR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982676" y="6344928"/>
            <a:ext cx="13275042" cy="388952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vert="horz" wrap="square" lIns="0" tIns="11430" rIns="0" bIns="0" rtlCol="0">
            <a:spAutoFit/>
          </a:bodyPr>
          <a:lstStyle/>
          <a:p>
            <a:pPr marL="483234" marR="1665605" indent="-471170">
              <a:lnSpc>
                <a:spcPct val="150000"/>
              </a:lnSpc>
            </a:pPr>
            <a:r>
              <a:rPr sz="2400" b="1" dirty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1</a:t>
            </a:r>
            <a:r>
              <a:rPr sz="2400" b="1" dirty="0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.</a:t>
            </a:r>
            <a:r>
              <a:rPr lang="en-US" sz="2400" b="1" dirty="0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2400" b="1" dirty="0" err="1" smtClean="0">
                <a:solidFill>
                  <a:srgbClr val="0070C0"/>
                </a:solidFill>
                <a:latin typeface="Noto Sans KR"/>
                <a:cs typeface="Noto Sans KR"/>
              </a:rPr>
              <a:t>제출</a:t>
            </a:r>
            <a:r>
              <a:rPr sz="2400" b="1" spc="120" dirty="0" smtClean="0">
                <a:solidFill>
                  <a:srgbClr val="0070C0"/>
                </a:solidFill>
                <a:latin typeface="Noto Sans KR"/>
                <a:cs typeface="Noto Sans KR"/>
              </a:rPr>
              <a:t> </a:t>
            </a:r>
            <a:r>
              <a:rPr sz="2400" b="1" dirty="0">
                <a:solidFill>
                  <a:srgbClr val="0070C0"/>
                </a:solidFill>
                <a:latin typeface="Noto Sans KR"/>
                <a:cs typeface="Noto Sans KR"/>
              </a:rPr>
              <a:t>서류</a:t>
            </a:r>
            <a:r>
              <a:rPr sz="2400" b="1" spc="114" dirty="0">
                <a:solidFill>
                  <a:srgbClr val="0070C0"/>
                </a:solidFill>
                <a:latin typeface="Noto Sans KR"/>
                <a:cs typeface="Noto Sans KR"/>
              </a:rPr>
              <a:t> </a:t>
            </a:r>
            <a:r>
              <a:rPr sz="2400" b="1" spc="-25" dirty="0" err="1">
                <a:solidFill>
                  <a:srgbClr val="0070C0"/>
                </a:solidFill>
                <a:latin typeface="Noto Sans KR"/>
                <a:cs typeface="Noto Sans KR"/>
              </a:rPr>
              <a:t>목록</a:t>
            </a:r>
            <a:r>
              <a:rPr sz="2400" b="1" spc="-25" dirty="0">
                <a:solidFill>
                  <a:srgbClr val="0070C0"/>
                </a:solidFill>
                <a:latin typeface="Noto Sans KR"/>
                <a:cs typeface="Noto Sans KR"/>
              </a:rPr>
              <a:t> </a:t>
            </a:r>
            <a:endParaRPr lang="en-US" sz="2400" b="1" spc="-25" dirty="0" smtClean="0">
              <a:solidFill>
                <a:srgbClr val="0070C0"/>
              </a:solidFill>
              <a:latin typeface="Noto Sans KR"/>
              <a:cs typeface="Noto Sans KR"/>
            </a:endParaRPr>
          </a:p>
          <a:p>
            <a:pPr marL="483234" marR="1665605" indent="-471170">
              <a:lnSpc>
                <a:spcPct val="150000"/>
              </a:lnSpc>
            </a:pPr>
            <a:r>
              <a:rPr lang="ko-KR" altLang="en-US" sz="2400" b="1" dirty="0" smtClean="0">
                <a:solidFill>
                  <a:schemeClr val="tx1"/>
                </a:solidFill>
                <a:latin typeface="Noto Sans KR"/>
                <a:cs typeface="Noto Sans KR"/>
              </a:rPr>
              <a:t>① </a:t>
            </a:r>
            <a:r>
              <a:rPr lang="en-US" sz="2400" b="1" dirty="0" smtClean="0">
                <a:solidFill>
                  <a:srgbClr val="FF1616"/>
                </a:solidFill>
                <a:latin typeface="Noto Sans KR"/>
                <a:cs typeface="Noto Sans KR"/>
              </a:rPr>
              <a:t>(</a:t>
            </a:r>
            <a:r>
              <a:rPr lang="ko-KR" altLang="en-US" sz="2400" b="1" dirty="0" smtClean="0">
                <a:solidFill>
                  <a:srgbClr val="FF1616"/>
                </a:solidFill>
                <a:latin typeface="Noto Sans KR"/>
                <a:cs typeface="Noto Sans KR"/>
              </a:rPr>
              <a:t>연수생 본인</a:t>
            </a:r>
            <a:r>
              <a:rPr lang="en-US" sz="2400" b="1" dirty="0" smtClean="0">
                <a:solidFill>
                  <a:srgbClr val="FF1616"/>
                </a:solidFill>
                <a:latin typeface="Noto Sans KR"/>
                <a:cs typeface="Noto Sans KR"/>
              </a:rPr>
              <a:t>)</a:t>
            </a:r>
            <a:r>
              <a:rPr sz="2400" b="1" dirty="0" err="1" smtClean="0">
                <a:solidFill>
                  <a:srgbClr val="FF1616"/>
                </a:solidFill>
                <a:latin typeface="Noto Sans KR"/>
                <a:cs typeface="Noto Sans KR"/>
              </a:rPr>
              <a:t>재직증명서</a:t>
            </a:r>
            <a:r>
              <a:rPr sz="2400" b="1" spc="105" dirty="0" smtClean="0">
                <a:solidFill>
                  <a:srgbClr val="FF1616"/>
                </a:solidFill>
                <a:latin typeface="Noto Sans KR"/>
                <a:cs typeface="Noto Sans KR"/>
              </a:rPr>
              <a:t> </a:t>
            </a:r>
            <a:r>
              <a:rPr sz="2400" b="1" spc="-25" dirty="0" err="1" smtClean="0">
                <a:solidFill>
                  <a:srgbClr val="FF1616"/>
                </a:solidFill>
                <a:latin typeface="Noto Sans KR"/>
                <a:cs typeface="Noto Sans KR"/>
              </a:rPr>
              <a:t>사본</a:t>
            </a:r>
            <a:endParaRPr lang="en-US" sz="2400" dirty="0">
              <a:latin typeface="Noto Sans KR"/>
              <a:cs typeface="Noto Sans KR"/>
            </a:endParaRPr>
          </a:p>
          <a:p>
            <a:pPr marL="483234" marR="1665605" indent="-471170">
              <a:lnSpc>
                <a:spcPct val="150000"/>
              </a:lnSpc>
            </a:pPr>
            <a:r>
              <a:rPr lang="ko-KR" altLang="en-US" sz="2400" b="1" dirty="0" smtClean="0">
                <a:latin typeface="Noto Sans KR"/>
                <a:cs typeface="Noto Sans KR"/>
              </a:rPr>
              <a:t>② </a:t>
            </a:r>
            <a:r>
              <a:rPr sz="2400" b="1" dirty="0" err="1" smtClean="0">
                <a:solidFill>
                  <a:srgbClr val="FF0000"/>
                </a:solidFill>
                <a:latin typeface="Noto Sans KR"/>
                <a:cs typeface="Noto Sans KR"/>
              </a:rPr>
              <a:t>건강보험</a:t>
            </a:r>
            <a:r>
              <a:rPr sz="2400" b="1" spc="80" dirty="0" smtClean="0">
                <a:solidFill>
                  <a:srgbClr val="FF0000"/>
                </a:solidFill>
                <a:latin typeface="Noto Sans KR"/>
                <a:cs typeface="Noto Sans KR"/>
              </a:rPr>
              <a:t> </a:t>
            </a:r>
            <a:r>
              <a:rPr sz="2400" b="1" dirty="0" err="1" smtClean="0">
                <a:solidFill>
                  <a:srgbClr val="FF0000"/>
                </a:solidFill>
                <a:latin typeface="Noto Sans KR"/>
                <a:cs typeface="Noto Sans KR"/>
              </a:rPr>
              <a:t>자격취득</a:t>
            </a:r>
            <a:r>
              <a:rPr sz="2400" b="1" spc="90" dirty="0" smtClean="0">
                <a:solidFill>
                  <a:srgbClr val="FF0000"/>
                </a:solidFill>
                <a:latin typeface="Noto Sans KR"/>
                <a:cs typeface="Noto Sans KR"/>
              </a:rPr>
              <a:t> </a:t>
            </a:r>
            <a:r>
              <a:rPr sz="2400" b="1" dirty="0" err="1" smtClean="0">
                <a:solidFill>
                  <a:srgbClr val="FF0000"/>
                </a:solidFill>
                <a:latin typeface="Noto Sans KR"/>
                <a:cs typeface="Noto Sans KR"/>
              </a:rPr>
              <a:t>사실</a:t>
            </a:r>
            <a:r>
              <a:rPr sz="2400" b="1" spc="90" dirty="0" smtClean="0">
                <a:solidFill>
                  <a:srgbClr val="FF0000"/>
                </a:solidFill>
                <a:latin typeface="Noto Sans KR"/>
                <a:cs typeface="Noto Sans KR"/>
              </a:rPr>
              <a:t> </a:t>
            </a:r>
            <a:r>
              <a:rPr sz="2400" b="1" spc="-25" dirty="0" err="1" smtClean="0">
                <a:solidFill>
                  <a:srgbClr val="FF0000"/>
                </a:solidFill>
                <a:latin typeface="Noto Sans KR"/>
                <a:cs typeface="Noto Sans KR"/>
              </a:rPr>
              <a:t>확인서</a:t>
            </a:r>
            <a:r>
              <a:rPr lang="en-US" sz="2400" b="1" spc="-25" dirty="0" smtClean="0">
                <a:solidFill>
                  <a:srgbClr val="FF0000"/>
                </a:solidFill>
                <a:latin typeface="Noto Sans KR"/>
                <a:cs typeface="Noto Sans KR"/>
              </a:rPr>
              <a:t> or </a:t>
            </a:r>
            <a:r>
              <a:rPr lang="ko-KR" altLang="en-US" sz="2400" b="1" spc="-25" dirty="0" smtClean="0">
                <a:solidFill>
                  <a:srgbClr val="FF0000"/>
                </a:solidFill>
                <a:latin typeface="Noto Sans KR"/>
                <a:cs typeface="Noto Sans KR"/>
              </a:rPr>
              <a:t>근로계약서 </a:t>
            </a:r>
            <a:r>
              <a:rPr lang="en-US" altLang="ko-KR" sz="2400" b="1" spc="-25" dirty="0" smtClean="0">
                <a:solidFill>
                  <a:srgbClr val="FF0000"/>
                </a:solidFill>
                <a:latin typeface="Noto Sans KR"/>
                <a:cs typeface="Noto Sans KR"/>
              </a:rPr>
              <a:t>or </a:t>
            </a:r>
            <a:r>
              <a:rPr lang="ko-KR" altLang="en-US" sz="2400" b="1" spc="-25" dirty="0" smtClean="0">
                <a:solidFill>
                  <a:srgbClr val="FF0000"/>
                </a:solidFill>
                <a:latin typeface="Noto Sans KR"/>
                <a:cs typeface="Noto Sans KR"/>
              </a:rPr>
              <a:t>급여명세서 </a:t>
            </a:r>
            <a:endParaRPr lang="en-US" sz="2400" b="1" spc="-25" dirty="0" smtClean="0">
              <a:solidFill>
                <a:srgbClr val="FF0000"/>
              </a:solidFill>
              <a:latin typeface="Noto Sans KR"/>
              <a:cs typeface="Noto Sans KR"/>
            </a:endParaRPr>
          </a:p>
          <a:p>
            <a:pPr marL="483234" marR="1665605" indent="-471170">
              <a:lnSpc>
                <a:spcPct val="150000"/>
              </a:lnSpc>
            </a:pPr>
            <a:r>
              <a:rPr lang="en-US" sz="2400" b="1" spc="-25" dirty="0" smtClean="0">
                <a:solidFill>
                  <a:srgbClr val="0070C0"/>
                </a:solidFill>
                <a:latin typeface="Noto Sans KR"/>
                <a:cs typeface="Noto Sans KR"/>
              </a:rPr>
              <a:t>2. </a:t>
            </a:r>
            <a:r>
              <a:rPr lang="ko-KR" altLang="en-US" sz="2400" b="1" spc="-25" dirty="0" smtClean="0">
                <a:solidFill>
                  <a:srgbClr val="0070C0"/>
                </a:solidFill>
                <a:latin typeface="Noto Sans KR"/>
                <a:cs typeface="Noto Sans KR"/>
              </a:rPr>
              <a:t>현장실습기관 및 지도자 요건 확인 서류</a:t>
            </a:r>
            <a:endParaRPr lang="en-US" altLang="ko-KR" sz="2400" b="1" spc="-25" dirty="0" smtClean="0">
              <a:solidFill>
                <a:srgbClr val="0070C0"/>
              </a:solidFill>
              <a:latin typeface="Noto Sans KR"/>
              <a:cs typeface="Noto Sans KR"/>
            </a:endParaRPr>
          </a:p>
          <a:p>
            <a:pPr marL="483234" marR="1665605" indent="-471170">
              <a:lnSpc>
                <a:spcPct val="150000"/>
              </a:lnSpc>
            </a:pPr>
            <a:r>
              <a:rPr lang="ko-KR" altLang="en-US" sz="2400" b="1" spc="-10" dirty="0" smtClean="0">
                <a:latin typeface="Noto Sans KR"/>
                <a:cs typeface="Noto Sans KR"/>
              </a:rPr>
              <a:t>① </a:t>
            </a:r>
            <a:r>
              <a:rPr lang="ko-KR" altLang="en-US" sz="2400" b="1" spc="-25" dirty="0" smtClean="0">
                <a:latin typeface="Noto Sans KR"/>
                <a:cs typeface="Noto Sans KR"/>
              </a:rPr>
              <a:t>지도자 자격증 사본</a:t>
            </a:r>
            <a:r>
              <a:rPr lang="en-US" altLang="ko-KR" sz="2400" b="1" spc="-25" dirty="0" smtClean="0">
                <a:latin typeface="Noto Sans KR"/>
                <a:cs typeface="Noto Sans KR"/>
              </a:rPr>
              <a:t>(</a:t>
            </a:r>
            <a:r>
              <a:rPr lang="ko-KR" altLang="en-US" sz="2400" b="1" spc="-25" dirty="0" smtClean="0">
                <a:latin typeface="Noto Sans KR"/>
                <a:cs typeface="Noto Sans KR"/>
              </a:rPr>
              <a:t>근무처 동료</a:t>
            </a:r>
            <a:r>
              <a:rPr lang="en-US" altLang="ko-KR" sz="2400" b="1" spc="-25" dirty="0" smtClean="0">
                <a:latin typeface="Noto Sans KR"/>
                <a:cs typeface="Noto Sans KR"/>
              </a:rPr>
              <a:t>)</a:t>
            </a:r>
          </a:p>
          <a:p>
            <a:pPr marL="483234" marR="1665605" indent="-471170">
              <a:lnSpc>
                <a:spcPct val="150000"/>
              </a:lnSpc>
            </a:pPr>
            <a:r>
              <a:rPr lang="ko-KR" altLang="en-US" sz="2400" b="1" dirty="0" smtClean="0">
                <a:latin typeface="Noto Sans KR"/>
                <a:cs typeface="Noto Sans KR"/>
              </a:rPr>
              <a:t>② </a:t>
            </a:r>
            <a:r>
              <a:rPr lang="ko-KR" altLang="en-US" sz="2400" b="1" spc="-25" dirty="0" smtClean="0">
                <a:latin typeface="Noto Sans KR"/>
                <a:cs typeface="Noto Sans KR"/>
              </a:rPr>
              <a:t>지도자 경력 증명서</a:t>
            </a:r>
            <a:r>
              <a:rPr lang="en-US" altLang="ko-KR" sz="2400" b="1" spc="-25" dirty="0" smtClean="0">
                <a:latin typeface="Noto Sans KR"/>
                <a:cs typeface="Noto Sans KR"/>
              </a:rPr>
              <a:t>(</a:t>
            </a:r>
            <a:r>
              <a:rPr lang="ko-KR" altLang="en-US" sz="2400" b="1" spc="-25" dirty="0" smtClean="0">
                <a:latin typeface="Noto Sans KR"/>
                <a:cs typeface="Noto Sans KR"/>
              </a:rPr>
              <a:t>근무처 동료</a:t>
            </a:r>
            <a:r>
              <a:rPr lang="en-US" altLang="ko-KR" sz="2400" b="1" spc="-25" dirty="0" smtClean="0">
                <a:latin typeface="Noto Sans KR"/>
                <a:cs typeface="Noto Sans KR"/>
              </a:rPr>
              <a:t>)</a:t>
            </a:r>
          </a:p>
          <a:p>
            <a:pPr marL="483234" marR="1665605" indent="-471170">
              <a:lnSpc>
                <a:spcPct val="150000"/>
              </a:lnSpc>
            </a:pPr>
            <a:r>
              <a:rPr lang="ko-KR" altLang="en-US" sz="2400" b="1" dirty="0" smtClean="0">
                <a:latin typeface="Noto Sans KR"/>
                <a:cs typeface="Noto Sans KR"/>
              </a:rPr>
              <a:t>③ </a:t>
            </a:r>
            <a:r>
              <a:rPr lang="ko-KR" altLang="en-US" sz="2400" b="1" spc="-25" dirty="0" smtClean="0">
                <a:latin typeface="Noto Sans KR"/>
                <a:cs typeface="Noto Sans KR"/>
              </a:rPr>
              <a:t>현장실습지도자 </a:t>
            </a:r>
            <a:r>
              <a:rPr lang="ko-KR" altLang="en-US" sz="2400" b="1" spc="-25" dirty="0" err="1" smtClean="0">
                <a:latin typeface="Noto Sans KR"/>
                <a:cs typeface="Noto Sans KR"/>
              </a:rPr>
              <a:t>청렴서약서</a:t>
            </a:r>
            <a:endParaRPr sz="2400" dirty="0">
              <a:latin typeface="Noto Sans KR"/>
              <a:cs typeface="Noto Sans KR"/>
            </a:endParaRPr>
          </a:p>
        </p:txBody>
      </p:sp>
      <p:pic>
        <p:nvPicPr>
          <p:cNvPr id="13" name="object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181632" y="2755720"/>
            <a:ext cx="6572968" cy="2356697"/>
          </a:xfrm>
          <a:prstGeom prst="rect">
            <a:avLst/>
          </a:prstGeom>
        </p:spPr>
      </p:pic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521914" y="270745"/>
            <a:ext cx="10107491" cy="1346192"/>
          </a:xfrm>
          <a:prstGeom prst="rect">
            <a:avLst/>
          </a:prstGeom>
        </p:spPr>
        <p:txBody>
          <a:bodyPr vert="horz" wrap="square" lIns="0" tIns="753102" rIns="0" bIns="0" rtlCol="0">
            <a:spAutoFit/>
          </a:bodyPr>
          <a:lstStyle/>
          <a:p>
            <a:pPr marL="451484">
              <a:lnSpc>
                <a:spcPct val="100000"/>
              </a:lnSpc>
              <a:spcBef>
                <a:spcPts val="130"/>
              </a:spcBef>
            </a:pPr>
            <a:r>
              <a:rPr sz="3800" spc="-810" dirty="0">
                <a:latin typeface="Calibri"/>
                <a:cs typeface="Calibri"/>
              </a:rPr>
              <a:t>③</a:t>
            </a:r>
            <a:r>
              <a:rPr sz="3800" spc="70" dirty="0">
                <a:latin typeface="Calibri"/>
                <a:cs typeface="Calibri"/>
              </a:rPr>
              <a:t> </a:t>
            </a:r>
            <a:r>
              <a:rPr sz="3800" dirty="0"/>
              <a:t>연수생</a:t>
            </a:r>
            <a:r>
              <a:rPr sz="3800" spc="35" dirty="0"/>
              <a:t> </a:t>
            </a:r>
            <a:r>
              <a:rPr sz="3800" dirty="0"/>
              <a:t>근무처를</a:t>
            </a:r>
            <a:r>
              <a:rPr sz="3800" spc="55" dirty="0"/>
              <a:t> </a:t>
            </a:r>
            <a:r>
              <a:rPr sz="3800" dirty="0"/>
              <a:t>실습기관으로</a:t>
            </a:r>
            <a:r>
              <a:rPr sz="3800" spc="50" dirty="0"/>
              <a:t> </a:t>
            </a:r>
            <a:r>
              <a:rPr sz="3800" dirty="0"/>
              <a:t>선정하는</a:t>
            </a:r>
            <a:r>
              <a:rPr sz="3800" spc="55" dirty="0"/>
              <a:t> </a:t>
            </a:r>
            <a:r>
              <a:rPr sz="3800" spc="-25" dirty="0"/>
              <a:t>경우</a:t>
            </a:r>
            <a:endParaRPr sz="3800" dirty="0">
              <a:latin typeface="Calibri"/>
              <a:cs typeface="Calibri"/>
            </a:endParaRPr>
          </a:p>
        </p:txBody>
      </p:sp>
      <p:sp>
        <p:nvSpPr>
          <p:cNvPr id="20" name="object 20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200" dirty="0"/>
              <a:t>3</a:t>
            </a:r>
          </a:p>
        </p:txBody>
      </p:sp>
      <p:sp>
        <p:nvSpPr>
          <p:cNvPr id="17" name="object 17"/>
          <p:cNvSpPr txBox="1"/>
          <p:nvPr/>
        </p:nvSpPr>
        <p:spPr>
          <a:xfrm>
            <a:off x="9194772" y="6795697"/>
            <a:ext cx="4263473" cy="1779333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306070" indent="-294005">
              <a:lnSpc>
                <a:spcPct val="100000"/>
              </a:lnSpc>
              <a:spcBef>
                <a:spcPts val="555"/>
              </a:spcBef>
              <a:buFont typeface="Calibri"/>
              <a:buAutoNum type="arabicPeriod" startAt="3"/>
              <a:tabLst>
                <a:tab pos="306705" algn="l"/>
              </a:tabLst>
            </a:pPr>
            <a:r>
              <a:rPr lang="en-US" sz="2400" b="1" dirty="0" smtClean="0">
                <a:solidFill>
                  <a:srgbClr val="0070C0"/>
                </a:solidFill>
                <a:latin typeface="Noto Sans KR"/>
                <a:cs typeface="Noto Sans KR"/>
              </a:rPr>
              <a:t> </a:t>
            </a:r>
            <a:r>
              <a:rPr sz="2400" b="1" dirty="0" err="1" smtClean="0">
                <a:solidFill>
                  <a:srgbClr val="0070C0"/>
                </a:solidFill>
                <a:latin typeface="Noto Sans KR"/>
                <a:cs typeface="Noto Sans KR"/>
              </a:rPr>
              <a:t>공통</a:t>
            </a:r>
            <a:r>
              <a:rPr sz="2400" b="1" spc="-25" dirty="0" err="1" smtClean="0">
                <a:solidFill>
                  <a:srgbClr val="0070C0"/>
                </a:solidFill>
                <a:latin typeface="Noto Sans KR"/>
                <a:cs typeface="Noto Sans KR"/>
              </a:rPr>
              <a:t>서류</a:t>
            </a:r>
            <a:endParaRPr lang="en-US" sz="2400" dirty="0">
              <a:solidFill>
                <a:srgbClr val="0070C0"/>
              </a:solidFill>
              <a:latin typeface="Noto Sans KR"/>
              <a:cs typeface="Noto Sans KR"/>
            </a:endParaRPr>
          </a:p>
          <a:p>
            <a:pPr marL="12065">
              <a:lnSpc>
                <a:spcPct val="100000"/>
              </a:lnSpc>
              <a:spcBef>
                <a:spcPts val="555"/>
              </a:spcBef>
              <a:tabLst>
                <a:tab pos="306705" algn="l"/>
              </a:tabLst>
            </a:pPr>
            <a:r>
              <a:rPr lang="ko-KR" altLang="en-US" sz="2400" b="1" spc="-10" dirty="0" smtClean="0">
                <a:latin typeface="Noto Sans KR"/>
                <a:cs typeface="Noto Sans KR"/>
              </a:rPr>
              <a:t>① </a:t>
            </a:r>
            <a:r>
              <a:rPr sz="2400" b="1" spc="-10" dirty="0" err="1" smtClean="0">
                <a:latin typeface="Noto Sans KR"/>
                <a:cs typeface="Noto Sans KR"/>
              </a:rPr>
              <a:t>현장실습</a:t>
            </a:r>
            <a:r>
              <a:rPr lang="en-US" sz="2400" b="1" spc="-10" dirty="0" smtClean="0">
                <a:latin typeface="Noto Sans KR"/>
                <a:cs typeface="Noto Sans KR"/>
              </a:rPr>
              <a:t> </a:t>
            </a:r>
            <a:r>
              <a:rPr sz="2400" b="1" spc="-10" dirty="0" err="1" smtClean="0">
                <a:latin typeface="Noto Sans KR"/>
                <a:cs typeface="Noto Sans KR"/>
              </a:rPr>
              <a:t>계획서</a:t>
            </a:r>
            <a:endParaRPr lang="en-US" sz="2400" dirty="0">
              <a:latin typeface="Noto Sans KR"/>
              <a:cs typeface="Noto Sans KR"/>
            </a:endParaRPr>
          </a:p>
          <a:p>
            <a:pPr marL="12065">
              <a:lnSpc>
                <a:spcPct val="100000"/>
              </a:lnSpc>
              <a:spcBef>
                <a:spcPts val="555"/>
              </a:spcBef>
              <a:tabLst>
                <a:tab pos="306705" algn="l"/>
              </a:tabLst>
            </a:pPr>
            <a:r>
              <a:rPr lang="ko-KR" altLang="en-US" sz="2400" b="1" dirty="0" smtClean="0">
                <a:latin typeface="Noto Sans KR"/>
                <a:cs typeface="Noto Sans KR"/>
              </a:rPr>
              <a:t>② </a:t>
            </a:r>
            <a:r>
              <a:rPr sz="2400" b="1" dirty="0" err="1" smtClean="0">
                <a:latin typeface="Noto Sans KR"/>
                <a:cs typeface="Noto Sans KR"/>
              </a:rPr>
              <a:t>현장실습</a:t>
            </a:r>
            <a:r>
              <a:rPr sz="2400" b="1" spc="95" dirty="0" smtClean="0">
                <a:latin typeface="Noto Sans KR"/>
                <a:cs typeface="Noto Sans KR"/>
              </a:rPr>
              <a:t> </a:t>
            </a:r>
            <a:r>
              <a:rPr sz="2400" b="1" spc="-25" dirty="0" err="1" smtClean="0">
                <a:latin typeface="Noto Sans KR"/>
                <a:cs typeface="Noto Sans KR"/>
              </a:rPr>
              <a:t>서약서</a:t>
            </a:r>
            <a:endParaRPr lang="en-US" sz="2400" dirty="0">
              <a:latin typeface="Noto Sans KR"/>
              <a:cs typeface="Noto Sans KR"/>
            </a:endParaRPr>
          </a:p>
          <a:p>
            <a:pPr marL="12065">
              <a:lnSpc>
                <a:spcPct val="100000"/>
              </a:lnSpc>
              <a:spcBef>
                <a:spcPts val="555"/>
              </a:spcBef>
              <a:tabLst>
                <a:tab pos="306705" algn="l"/>
              </a:tabLst>
            </a:pPr>
            <a:r>
              <a:rPr lang="ko-KR" altLang="en-US" sz="2400" b="1" dirty="0" smtClean="0">
                <a:latin typeface="Noto Sans KR"/>
                <a:cs typeface="Noto Sans KR"/>
              </a:rPr>
              <a:t>③ </a:t>
            </a:r>
            <a:r>
              <a:rPr sz="2400" b="1" dirty="0" err="1" smtClean="0">
                <a:latin typeface="Noto Sans KR"/>
                <a:cs typeface="Noto Sans KR"/>
              </a:rPr>
              <a:t>현장실습</a:t>
            </a:r>
            <a:r>
              <a:rPr sz="2400" b="1" spc="95" dirty="0" smtClean="0">
                <a:latin typeface="Noto Sans KR"/>
                <a:cs typeface="Noto Sans KR"/>
              </a:rPr>
              <a:t> </a:t>
            </a:r>
            <a:r>
              <a:rPr sz="2400" b="1" spc="-25" dirty="0">
                <a:latin typeface="Noto Sans KR"/>
                <a:cs typeface="Noto Sans KR"/>
              </a:rPr>
              <a:t>동의서</a:t>
            </a:r>
            <a:endParaRPr sz="2400" dirty="0">
              <a:latin typeface="Noto Sans KR"/>
              <a:cs typeface="Noto Sans KR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1181632" y="2351828"/>
            <a:ext cx="4744168" cy="380873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[</a:t>
            </a:r>
            <a:r>
              <a:rPr sz="2400" b="1" spc="-10" dirty="0">
                <a:solidFill>
                  <a:srgbClr val="FF0000"/>
                </a:solidFill>
                <a:latin typeface="Noto Sans KR"/>
                <a:cs typeface="Noto Sans KR"/>
              </a:rPr>
              <a:t>재직증명서</a:t>
            </a:r>
            <a:r>
              <a:rPr sz="2400" b="1" spc="-45" dirty="0">
                <a:solidFill>
                  <a:srgbClr val="FF0000"/>
                </a:solidFill>
                <a:latin typeface="Noto Sans KR"/>
                <a:cs typeface="Noto Sans KR"/>
              </a:rPr>
              <a:t> </a:t>
            </a:r>
            <a:r>
              <a:rPr sz="2400" b="1" dirty="0">
                <a:solidFill>
                  <a:srgbClr val="FF0000"/>
                </a:solidFill>
                <a:latin typeface="Noto Sans KR"/>
                <a:cs typeface="Noto Sans KR"/>
              </a:rPr>
              <a:t>제출과</a:t>
            </a:r>
            <a:r>
              <a:rPr sz="2400" b="1" spc="-45" dirty="0">
                <a:solidFill>
                  <a:srgbClr val="FF0000"/>
                </a:solidFill>
                <a:latin typeface="Noto Sans KR"/>
                <a:cs typeface="Noto Sans KR"/>
              </a:rPr>
              <a:t> </a:t>
            </a:r>
            <a:r>
              <a:rPr sz="2400" b="1" dirty="0">
                <a:solidFill>
                  <a:srgbClr val="FF0000"/>
                </a:solidFill>
                <a:latin typeface="Noto Sans KR"/>
                <a:cs typeface="Noto Sans KR"/>
              </a:rPr>
              <a:t>관련한</a:t>
            </a:r>
            <a:r>
              <a:rPr sz="2400" b="1" spc="-40" dirty="0">
                <a:solidFill>
                  <a:srgbClr val="FF0000"/>
                </a:solidFill>
                <a:latin typeface="Noto Sans KR"/>
                <a:cs typeface="Noto Sans KR"/>
              </a:rPr>
              <a:t> </a:t>
            </a:r>
            <a:r>
              <a:rPr sz="2400" b="1" spc="-10" dirty="0">
                <a:solidFill>
                  <a:srgbClr val="FF0000"/>
                </a:solidFill>
                <a:latin typeface="Noto Sans KR"/>
                <a:cs typeface="Noto Sans KR"/>
              </a:rPr>
              <a:t>유의사항</a:t>
            </a:r>
            <a:r>
              <a:rPr sz="2400" b="1" spc="-10" dirty="0">
                <a:solidFill>
                  <a:srgbClr val="FF0000"/>
                </a:solidFill>
                <a:latin typeface="Calibri"/>
                <a:cs typeface="Calibri"/>
              </a:rPr>
              <a:t>]</a:t>
            </a:r>
            <a:endParaRPr sz="2400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914400" y="1709362"/>
            <a:ext cx="98298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◆ </a:t>
            </a:r>
            <a:r>
              <a:rPr lang="ko-KR" altLang="en-US" sz="2800" b="1" dirty="0" err="1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실습대상</a:t>
            </a:r>
            <a:endParaRPr lang="en-US" altLang="ko-KR" sz="2800" b="1" dirty="0" smtClean="0"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연수생 본인이 현장실습 요건 충족기관에서 </a:t>
            </a: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1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년 이상 지도자로 재직 중인 자 </a:t>
            </a:r>
            <a:endParaRPr lang="en-US" altLang="ko-KR" sz="2800" b="1" dirty="0" smtClean="0"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* 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소속기관에서 해당종목 지도자에 한함</a:t>
            </a:r>
            <a:endParaRPr lang="en-US" altLang="ko-KR" sz="2800" b="1" dirty="0" smtClean="0"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946142" y="4313603"/>
            <a:ext cx="1013107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◆ 실습 방법</a:t>
            </a:r>
            <a:endParaRPr lang="en-US" altLang="ko-KR" sz="2800" b="1" dirty="0" smtClean="0"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연수생이 직접 신청한 지도자와 날짜</a:t>
            </a: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, 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시간 조정 후 현장실습 진행</a:t>
            </a:r>
            <a:endParaRPr lang="en-US" altLang="ko-KR" sz="2800" b="1" dirty="0" smtClean="0"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제출서류 </a:t>
            </a: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(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현장실습 실시 전 </a:t>
            </a:r>
            <a:r>
              <a:rPr lang="ko-KR" altLang="en-US" sz="2800" b="1" dirty="0" err="1" smtClean="0">
                <a:solidFill>
                  <a:srgbClr val="FF0000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카카오톡</a:t>
            </a:r>
            <a:r>
              <a:rPr lang="en-US" altLang="ko-KR" sz="2800" b="1" dirty="0" smtClean="0">
                <a:solidFill>
                  <a:srgbClr val="FF0000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, </a:t>
            </a:r>
            <a:r>
              <a:rPr lang="ko-KR" altLang="en-US" sz="2800" b="1" dirty="0" smtClean="0">
                <a:solidFill>
                  <a:srgbClr val="FF0000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현장</a:t>
            </a:r>
            <a:r>
              <a:rPr lang="en-US" altLang="ko-KR" sz="2800" b="1" dirty="0" smtClean="0">
                <a:solidFill>
                  <a:srgbClr val="FF0000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,</a:t>
            </a:r>
            <a:r>
              <a:rPr lang="ko-KR" altLang="en-US" sz="2800" b="1" dirty="0" smtClean="0">
                <a:solidFill>
                  <a:srgbClr val="FF0000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이메일 제출</a:t>
            </a: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)</a:t>
            </a:r>
            <a:endParaRPr lang="ko-KR" altLang="en-US" sz="2800" b="1" dirty="0"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  <p:cxnSp>
        <p:nvCxnSpPr>
          <p:cNvPr id="24" name="직선 화살표 연결선 23"/>
          <p:cNvCxnSpPr/>
          <p:nvPr/>
        </p:nvCxnSpPr>
        <p:spPr>
          <a:xfrm flipV="1">
            <a:off x="5575659" y="5238057"/>
            <a:ext cx="8292741" cy="1962843"/>
          </a:xfrm>
          <a:prstGeom prst="straightConnector1">
            <a:avLst/>
          </a:prstGeom>
          <a:ln w="571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2400" y="342900"/>
            <a:ext cx="10121434" cy="1346192"/>
          </a:xfrm>
          <a:prstGeom prst="rect">
            <a:avLst/>
          </a:prstGeom>
        </p:spPr>
        <p:txBody>
          <a:bodyPr vert="horz" wrap="square" lIns="0" tIns="753102" rIns="0" bIns="0" rtlCol="0">
            <a:spAutoFit/>
          </a:bodyPr>
          <a:lstStyle/>
          <a:p>
            <a:pPr marL="511175" algn="l">
              <a:lnSpc>
                <a:spcPct val="100000"/>
              </a:lnSpc>
              <a:spcBef>
                <a:spcPts val="130"/>
              </a:spcBef>
            </a:pPr>
            <a:r>
              <a:rPr sz="3800" spc="-455" dirty="0">
                <a:latin typeface="Calibri"/>
                <a:cs typeface="Calibri"/>
              </a:rPr>
              <a:t>②,</a:t>
            </a:r>
            <a:r>
              <a:rPr sz="3800" spc="70" dirty="0">
                <a:latin typeface="Calibri"/>
                <a:cs typeface="Calibri"/>
              </a:rPr>
              <a:t> </a:t>
            </a:r>
            <a:r>
              <a:rPr sz="3800" spc="-810" dirty="0">
                <a:latin typeface="Calibri"/>
                <a:cs typeface="Calibri"/>
              </a:rPr>
              <a:t>③</a:t>
            </a:r>
            <a:r>
              <a:rPr sz="3800" spc="70" dirty="0">
                <a:latin typeface="Calibri"/>
                <a:cs typeface="Calibri"/>
              </a:rPr>
              <a:t> </a:t>
            </a:r>
            <a:r>
              <a:rPr sz="3800" dirty="0"/>
              <a:t>연수생이</a:t>
            </a:r>
            <a:r>
              <a:rPr sz="3800" spc="40" dirty="0"/>
              <a:t> </a:t>
            </a:r>
            <a:r>
              <a:rPr sz="3800" dirty="0" err="1"/>
              <a:t>직접</a:t>
            </a:r>
            <a:r>
              <a:rPr sz="3800" spc="60" dirty="0"/>
              <a:t> </a:t>
            </a:r>
            <a:r>
              <a:rPr sz="3800" dirty="0" err="1" smtClean="0"/>
              <a:t>실습기관을</a:t>
            </a:r>
            <a:r>
              <a:rPr sz="3800" spc="55" dirty="0" smtClean="0"/>
              <a:t> </a:t>
            </a:r>
            <a:r>
              <a:rPr sz="3800" dirty="0"/>
              <a:t>선정하는</a:t>
            </a:r>
            <a:r>
              <a:rPr sz="3800" spc="60" dirty="0"/>
              <a:t> </a:t>
            </a:r>
            <a:r>
              <a:rPr sz="3800" spc="-25" dirty="0"/>
              <a:t>경우</a:t>
            </a:r>
            <a:endParaRPr sz="3800" dirty="0">
              <a:latin typeface="Calibri"/>
              <a:cs typeface="Calibri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200" dirty="0"/>
              <a:t>3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685800" y="1985636"/>
            <a:ext cx="10744200" cy="1017586"/>
          </a:xfrm>
          <a:prstGeom prst="rect">
            <a:avLst/>
          </a:prstGeom>
        </p:spPr>
        <p:txBody>
          <a:bodyPr vert="horz" wrap="square" lIns="0" tIns="78105" rIns="0" bIns="0" rtlCol="0">
            <a:spAutoFit/>
          </a:bodyPr>
          <a:lstStyle/>
          <a:p>
            <a:pPr marL="358775" indent="-346710">
              <a:lnSpc>
                <a:spcPct val="100000"/>
              </a:lnSpc>
              <a:spcBef>
                <a:spcPts val="615"/>
              </a:spcBef>
              <a:buFont typeface="Calibri"/>
              <a:buAutoNum type="arabicParenR"/>
              <a:tabLst>
                <a:tab pos="359410" algn="l"/>
              </a:tabLst>
            </a:pPr>
            <a:r>
              <a:rPr sz="28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기간</a:t>
            </a:r>
            <a:r>
              <a:rPr sz="2800" b="1" spc="6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:</a:t>
            </a:r>
            <a:r>
              <a:rPr sz="2800" b="1" spc="70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28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연수생</a:t>
            </a:r>
            <a:r>
              <a:rPr sz="2800" b="1" spc="7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u="sng" dirty="0" err="1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개별</a:t>
            </a:r>
            <a:r>
              <a:rPr sz="2800" b="1" u="sng" spc="70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lang="ko-KR" altLang="en-US" sz="2800" b="1" u="sng" spc="10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현장실습 진행 전</a:t>
            </a:r>
            <a:r>
              <a:rPr sz="2800" b="1" u="sng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까지</a:t>
            </a:r>
            <a:r>
              <a:rPr sz="2800" b="1" u="sng" spc="7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u="sng" dirty="0" err="1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반드시</a:t>
            </a:r>
            <a:r>
              <a:rPr sz="2800" b="1" u="sng" spc="7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u="sng" spc="-25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제출</a:t>
            </a:r>
            <a:r>
              <a:rPr lang="en-US" sz="2800" b="1" spc="-2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endParaRPr lang="en-US" sz="2800" b="1" spc="-25" dirty="0"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  <a:p>
            <a:pPr marL="358775" indent="-346710">
              <a:lnSpc>
                <a:spcPct val="100000"/>
              </a:lnSpc>
              <a:spcBef>
                <a:spcPts val="615"/>
              </a:spcBef>
              <a:buFont typeface="Calibri"/>
              <a:buAutoNum type="arabicParenR"/>
              <a:tabLst>
                <a:tab pos="359410" algn="l"/>
              </a:tabLst>
            </a:pPr>
            <a:r>
              <a:rPr sz="2800" b="1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사전제출</a:t>
            </a:r>
            <a:r>
              <a:rPr sz="2800" b="1" spc="7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목적</a:t>
            </a:r>
            <a:r>
              <a:rPr sz="2800" b="1" spc="80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:</a:t>
            </a:r>
            <a:r>
              <a:rPr sz="2800" b="1" spc="75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28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현장실습</a:t>
            </a:r>
            <a:r>
              <a:rPr sz="2800" b="1" spc="7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진행</a:t>
            </a:r>
            <a:r>
              <a:rPr sz="2800" b="1" spc="80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전</a:t>
            </a:r>
            <a:r>
              <a:rPr sz="2800" b="1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,</a:t>
            </a:r>
            <a:r>
              <a:rPr sz="2800" b="1" spc="75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28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기관</a:t>
            </a:r>
            <a:r>
              <a:rPr sz="2800" b="1" spc="80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및</a:t>
            </a:r>
            <a:r>
              <a:rPr sz="2800" b="1" spc="7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지도자</a:t>
            </a:r>
            <a:r>
              <a:rPr sz="2800" b="1" spc="7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요건</a:t>
            </a:r>
            <a:r>
              <a:rPr sz="2800" b="1" spc="7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spc="-2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확인용</a:t>
            </a:r>
            <a:endParaRPr sz="2800" dirty="0"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85800" y="3197572"/>
            <a:ext cx="17297399" cy="675435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vert="horz" wrap="square" lIns="0" tIns="12700" rIns="0" bIns="0" numCol="2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100"/>
              </a:spcBef>
            </a:pPr>
            <a:r>
              <a:rPr sz="2800" b="1" spc="-595" dirty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②</a:t>
            </a:r>
            <a:r>
              <a:rPr sz="2800" b="1" spc="35" dirty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2800" b="1" dirty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연수생이</a:t>
            </a:r>
            <a:r>
              <a:rPr sz="2800" b="1" spc="15" dirty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dirty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직접</a:t>
            </a:r>
            <a:r>
              <a:rPr sz="2800" b="1" spc="30" dirty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dirty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실습기관을</a:t>
            </a:r>
            <a:r>
              <a:rPr sz="2800" b="1" spc="30" dirty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dirty="0" err="1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선정하는</a:t>
            </a:r>
            <a:r>
              <a:rPr sz="2800" b="1" spc="30" dirty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spc="-25" dirty="0" err="1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경우</a:t>
            </a:r>
            <a:endParaRPr sz="2800" dirty="0" smtClean="0">
              <a:solidFill>
                <a:srgbClr val="0070C0"/>
              </a:solidFill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  <a:p>
            <a:pPr marR="888365" algn="ctr">
              <a:lnSpc>
                <a:spcPct val="150000"/>
              </a:lnSpc>
              <a:spcBef>
                <a:spcPts val="2225"/>
              </a:spcBef>
            </a:pPr>
            <a:r>
              <a:rPr sz="28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[</a:t>
            </a:r>
            <a:r>
              <a:rPr sz="2800" b="1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제출서류</a:t>
            </a:r>
            <a:r>
              <a:rPr sz="2800" b="1" spc="-1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spc="-2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6</a:t>
            </a:r>
            <a:r>
              <a:rPr sz="2800" b="1" spc="-2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가지</a:t>
            </a:r>
            <a:r>
              <a:rPr sz="2800" b="1" spc="-2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]</a:t>
            </a:r>
            <a:endParaRPr sz="2800" dirty="0" smtClean="0">
              <a:latin typeface="Noto Sans KR" panose="020B0200000000000000" pitchFamily="50" charset="-127"/>
              <a:ea typeface="Noto Sans KR" panose="020B0200000000000000" pitchFamily="50" charset="-127"/>
              <a:cs typeface="Calibri"/>
            </a:endParaRPr>
          </a:p>
          <a:p>
            <a:pPr marL="382270" indent="-370205">
              <a:lnSpc>
                <a:spcPct val="150000"/>
              </a:lnSpc>
              <a:spcBef>
                <a:spcPts val="2300"/>
              </a:spcBef>
              <a:buFont typeface="Calibri"/>
              <a:buAutoNum type="arabicParenR"/>
              <a:tabLst>
                <a:tab pos="382905" algn="l"/>
              </a:tabLst>
            </a:pPr>
            <a:r>
              <a:rPr sz="2800" b="1" spc="-20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공통서류</a:t>
            </a:r>
            <a:r>
              <a:rPr lang="en-US" sz="2800" b="1" spc="-2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(</a:t>
            </a:r>
            <a:r>
              <a:rPr lang="ko-KR" altLang="en-US" sz="2800" b="1" spc="-2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계획서</a:t>
            </a:r>
            <a:r>
              <a:rPr lang="en-US" altLang="ko-KR" sz="2800" b="1" spc="-2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,</a:t>
            </a:r>
            <a:r>
              <a:rPr lang="ko-KR" altLang="en-US" sz="2800" b="1" spc="-2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서약서</a:t>
            </a:r>
            <a:r>
              <a:rPr lang="en-US" altLang="ko-KR" sz="2800" b="1" spc="-2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,</a:t>
            </a:r>
            <a:r>
              <a:rPr lang="ko-KR" altLang="en-US" sz="2800" b="1" spc="-2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동의서</a:t>
            </a:r>
            <a:r>
              <a:rPr lang="en-US" altLang="ko-KR" sz="2800" b="1" spc="-2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)</a:t>
            </a:r>
            <a:endParaRPr sz="2800" dirty="0"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  <a:p>
            <a:pPr marL="382270" indent="-370205">
              <a:lnSpc>
                <a:spcPct val="150000"/>
              </a:lnSpc>
              <a:spcBef>
                <a:spcPts val="520"/>
              </a:spcBef>
              <a:buFont typeface="Calibri"/>
              <a:buAutoNum type="arabicParenR"/>
              <a:tabLst>
                <a:tab pos="382905" algn="l"/>
              </a:tabLst>
            </a:pPr>
            <a:r>
              <a:rPr sz="2800" b="1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사업자등록증</a:t>
            </a:r>
            <a:r>
              <a:rPr sz="2800" b="1" spc="-3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사본</a:t>
            </a:r>
            <a:r>
              <a:rPr sz="28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(</a:t>
            </a:r>
            <a:r>
              <a:rPr sz="2800" b="1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공단</a:t>
            </a:r>
            <a:r>
              <a:rPr sz="28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,</a:t>
            </a:r>
            <a:r>
              <a:rPr sz="2800" b="1" spc="-3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28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시</a:t>
            </a:r>
            <a:r>
              <a:rPr sz="2800" b="1" spc="-3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운영기관</a:t>
            </a:r>
            <a:r>
              <a:rPr sz="28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,</a:t>
            </a:r>
            <a:r>
              <a:rPr sz="2800" b="1" spc="-3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2800" b="1" spc="-20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학교제외</a:t>
            </a:r>
            <a:r>
              <a:rPr sz="2800" b="1" spc="-2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)</a:t>
            </a:r>
            <a:endParaRPr sz="2800" dirty="0" smtClean="0">
              <a:latin typeface="Noto Sans KR" panose="020B0200000000000000" pitchFamily="50" charset="-127"/>
              <a:ea typeface="Noto Sans KR" panose="020B0200000000000000" pitchFamily="50" charset="-127"/>
              <a:cs typeface="Calibri"/>
            </a:endParaRPr>
          </a:p>
          <a:p>
            <a:pPr marL="382270" indent="-370205">
              <a:lnSpc>
                <a:spcPct val="150000"/>
              </a:lnSpc>
              <a:spcBef>
                <a:spcPts val="515"/>
              </a:spcBef>
              <a:buFont typeface="Calibri"/>
              <a:buAutoNum type="arabicParenR"/>
              <a:tabLst>
                <a:tab pos="382905" algn="l"/>
              </a:tabLst>
            </a:pP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체육시설</a:t>
            </a:r>
            <a:r>
              <a:rPr lang="ko-KR" altLang="en-US" sz="2800" b="1" spc="1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lang="ko-KR" altLang="en-US" sz="2800" b="1" spc="-2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등록증 </a:t>
            </a: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(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공단</a:t>
            </a: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,</a:t>
            </a:r>
            <a:r>
              <a:rPr lang="ko-KR" altLang="en-US" sz="2800" b="1" spc="-3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시</a:t>
            </a:r>
            <a:r>
              <a:rPr lang="ko-KR" altLang="en-US" sz="2800" b="1" spc="-3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운영기관</a:t>
            </a: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,</a:t>
            </a:r>
            <a:r>
              <a:rPr lang="ko-KR" altLang="en-US" sz="2800" b="1" spc="-3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lang="ko-KR" altLang="en-US" sz="2800" b="1" spc="-20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학교제외</a:t>
            </a:r>
            <a:r>
              <a:rPr lang="en-US" altLang="ko-KR" sz="2800" b="1" spc="-2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)</a:t>
            </a:r>
            <a:endParaRPr lang="ko-KR" altLang="en-US" sz="2800" b="1" spc="-25" dirty="0" smtClean="0"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  <a:p>
            <a:pPr marL="382270" indent="-370205">
              <a:lnSpc>
                <a:spcPct val="150000"/>
              </a:lnSpc>
              <a:spcBef>
                <a:spcPts val="515"/>
              </a:spcBef>
              <a:buFont typeface="Calibri"/>
              <a:buAutoNum type="arabicParenR"/>
              <a:tabLst>
                <a:tab pos="382905" algn="l"/>
              </a:tabLst>
            </a:pPr>
            <a:r>
              <a:rPr sz="2800" b="1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지도자</a:t>
            </a:r>
            <a:r>
              <a:rPr sz="2800" b="1" spc="2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자격증</a:t>
            </a:r>
            <a:r>
              <a:rPr sz="2800" b="1" spc="30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spc="-2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사본</a:t>
            </a:r>
            <a:endParaRPr sz="2800" dirty="0"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  <a:p>
            <a:pPr marL="382270" indent="-370205">
              <a:lnSpc>
                <a:spcPct val="150000"/>
              </a:lnSpc>
              <a:spcBef>
                <a:spcPts val="520"/>
              </a:spcBef>
              <a:buFont typeface="Calibri"/>
              <a:buAutoNum type="arabicParenR"/>
              <a:tabLst>
                <a:tab pos="382905" algn="l"/>
              </a:tabLst>
            </a:pPr>
            <a:r>
              <a:rPr sz="28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지도자</a:t>
            </a:r>
            <a:r>
              <a:rPr sz="2800" b="1" spc="30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spc="-10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경력증명서</a:t>
            </a:r>
            <a:endParaRPr sz="2800" b="1" dirty="0"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  <a:p>
            <a:pPr marL="382270" indent="-370205">
              <a:lnSpc>
                <a:spcPct val="150000"/>
              </a:lnSpc>
              <a:spcBef>
                <a:spcPts val="520"/>
              </a:spcBef>
              <a:buFont typeface="Calibri"/>
              <a:buAutoNum type="arabicParenR"/>
              <a:tabLst>
                <a:tab pos="382905" algn="l"/>
              </a:tabLst>
            </a:pPr>
            <a:r>
              <a:rPr sz="2800" b="1" spc="-10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청렴서약서</a:t>
            </a:r>
            <a:endParaRPr sz="2800" b="1" dirty="0" smtClean="0"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  <a:p>
            <a:pPr marL="12700">
              <a:lnSpc>
                <a:spcPct val="150000"/>
              </a:lnSpc>
              <a:spcBef>
                <a:spcPts val="100"/>
              </a:spcBef>
            </a:pPr>
            <a:endParaRPr lang="en-US" altLang="ko-KR" sz="2800" b="1" spc="-25" dirty="0" smtClean="0">
              <a:solidFill>
                <a:srgbClr val="0070C0"/>
              </a:solidFill>
              <a:latin typeface="Noto Sans KR" panose="020B0200000000000000" pitchFamily="50" charset="-127"/>
              <a:ea typeface="Noto Sans KR" panose="020B0200000000000000" pitchFamily="50" charset="-127"/>
              <a:cs typeface="Calibri"/>
            </a:endParaRPr>
          </a:p>
          <a:p>
            <a:pPr marL="12700">
              <a:lnSpc>
                <a:spcPct val="150000"/>
              </a:lnSpc>
              <a:spcBef>
                <a:spcPts val="100"/>
              </a:spcBef>
            </a:pPr>
            <a:r>
              <a:rPr lang="ko-KR" altLang="en-US" sz="2800" b="1" spc="-595" dirty="0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③</a:t>
            </a:r>
            <a:r>
              <a:rPr lang="ko-KR" altLang="en-US" sz="2800" b="1" spc="35" dirty="0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lang="ko-KR" altLang="en-US" sz="2800" b="1" dirty="0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연수생이</a:t>
            </a:r>
            <a:r>
              <a:rPr lang="ko-KR" altLang="en-US" sz="2800" b="1" spc="15" dirty="0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lang="ko-KR" altLang="en-US" sz="2800" b="1" dirty="0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직접</a:t>
            </a:r>
            <a:r>
              <a:rPr lang="ko-KR" altLang="en-US" sz="2800" b="1" spc="30" dirty="0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lang="ko-KR" altLang="en-US" sz="2800" b="1" dirty="0" err="1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실습기관을</a:t>
            </a:r>
            <a:r>
              <a:rPr lang="ko-KR" altLang="en-US" sz="2800" b="1" spc="30" dirty="0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lang="ko-KR" altLang="en-US" sz="2800" b="1" dirty="0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선정하는</a:t>
            </a:r>
            <a:r>
              <a:rPr lang="ko-KR" altLang="en-US" sz="2800" b="1" spc="30" dirty="0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lang="ko-KR" altLang="en-US" sz="2800" b="1" spc="-25" dirty="0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경우</a:t>
            </a:r>
            <a:endParaRPr lang="ko-KR" altLang="en-US" sz="2800" b="1" dirty="0" smtClean="0">
              <a:solidFill>
                <a:srgbClr val="0070C0"/>
              </a:solidFill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  <a:p>
            <a:pPr marR="1024255" algn="ctr">
              <a:lnSpc>
                <a:spcPct val="150000"/>
              </a:lnSpc>
              <a:spcBef>
                <a:spcPts val="2225"/>
              </a:spcBef>
            </a:pP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[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제출서류</a:t>
            </a:r>
            <a:r>
              <a:rPr lang="ko-KR" altLang="en-US" sz="2800" b="1" spc="-1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lang="en-US" altLang="ko-KR" sz="2800" b="1" spc="-20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6</a:t>
            </a:r>
            <a:r>
              <a:rPr lang="ko-KR" altLang="en-US" sz="2800" b="1" spc="-2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가지</a:t>
            </a:r>
            <a:r>
              <a:rPr lang="en-US" altLang="ko-KR" sz="2800" b="1" spc="-2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]</a:t>
            </a:r>
            <a:endParaRPr lang="ko-KR" altLang="en-US" sz="2800" b="1" dirty="0" smtClean="0">
              <a:latin typeface="Noto Sans KR" panose="020B0200000000000000" pitchFamily="50" charset="-127"/>
              <a:ea typeface="Noto Sans KR" panose="020B0200000000000000" pitchFamily="50" charset="-127"/>
              <a:cs typeface="Calibri"/>
            </a:endParaRPr>
          </a:p>
          <a:p>
            <a:pPr marL="382270" indent="-370205">
              <a:lnSpc>
                <a:spcPct val="150000"/>
              </a:lnSpc>
              <a:spcBef>
                <a:spcPts val="520"/>
              </a:spcBef>
              <a:buFont typeface="Calibri"/>
              <a:buAutoNum type="arabicParenR"/>
              <a:tabLst>
                <a:tab pos="382905" algn="l"/>
              </a:tabLst>
            </a:pPr>
            <a:r>
              <a:rPr lang="ko-KR" altLang="en-US" sz="2800" b="1" spc="-10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공통서류</a:t>
            </a:r>
            <a:r>
              <a:rPr lang="en-US" altLang="ko-KR" sz="2800" b="1" spc="-1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(</a:t>
            </a:r>
            <a:r>
              <a:rPr lang="ko-KR" altLang="en-US" sz="2800" b="1" spc="-2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계획서</a:t>
            </a:r>
            <a:r>
              <a:rPr lang="en-US" altLang="ko-KR" sz="2800" b="1" spc="-2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,</a:t>
            </a:r>
            <a:r>
              <a:rPr lang="ko-KR" altLang="en-US" sz="2800" b="1" spc="-2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서약서</a:t>
            </a:r>
            <a:r>
              <a:rPr lang="en-US" altLang="ko-KR" sz="2800" b="1" spc="-2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,</a:t>
            </a:r>
            <a:r>
              <a:rPr lang="ko-KR" altLang="en-US" sz="2800" b="1" spc="-2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동의서</a:t>
            </a:r>
            <a:r>
              <a:rPr lang="en-US" altLang="ko-KR" sz="2800" b="1" spc="-1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)</a:t>
            </a:r>
          </a:p>
          <a:p>
            <a:pPr marL="382270" indent="-370205">
              <a:lnSpc>
                <a:spcPct val="150000"/>
              </a:lnSpc>
              <a:spcBef>
                <a:spcPts val="520"/>
              </a:spcBef>
              <a:buFont typeface="Calibri"/>
              <a:buAutoNum type="arabicParenR"/>
              <a:tabLst>
                <a:tab pos="382905" algn="l"/>
              </a:tabLst>
            </a:pPr>
            <a:r>
              <a:rPr lang="ko-KR" altLang="en-US" sz="2800" b="1" spc="-1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연수생</a:t>
            </a:r>
            <a:r>
              <a:rPr lang="en-US" altLang="ko-KR" sz="2800" b="1" spc="-1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(</a:t>
            </a:r>
            <a:r>
              <a:rPr lang="ko-KR" altLang="en-US" sz="2800" b="1" spc="-1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본인</a:t>
            </a:r>
            <a:r>
              <a:rPr lang="en-US" altLang="ko-KR" sz="2800" b="1" spc="-1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) </a:t>
            </a:r>
            <a:r>
              <a:rPr lang="ko-KR" altLang="en-US" sz="2800" b="1" spc="-1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재직증명서</a:t>
            </a:r>
            <a:endParaRPr lang="en-US" altLang="ko-KR" sz="2800" b="1" spc="-10" dirty="0" smtClean="0"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  <a:p>
            <a:pPr marL="382270" indent="-370205">
              <a:lnSpc>
                <a:spcPct val="150000"/>
              </a:lnSpc>
              <a:spcBef>
                <a:spcPts val="520"/>
              </a:spcBef>
              <a:buFont typeface="Calibri"/>
              <a:buAutoNum type="arabicParenR"/>
              <a:tabLst>
                <a:tab pos="382905" algn="l"/>
              </a:tabLst>
            </a:pPr>
            <a:r>
              <a:rPr lang="ko-KR" altLang="en-US" sz="2800" b="1" spc="-1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건강보험자격득실확인서</a:t>
            </a:r>
            <a:r>
              <a:rPr lang="en-US" altLang="ko-KR" sz="2800" b="1" spc="-1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(</a:t>
            </a:r>
            <a:r>
              <a:rPr lang="ko-KR" altLang="en-US" sz="2800" b="1" spc="-1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국민건강보험공단발행</a:t>
            </a:r>
            <a:r>
              <a:rPr lang="en-US" altLang="ko-KR" sz="2800" b="1" spc="-1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)</a:t>
            </a:r>
            <a:endParaRPr lang="en-US" altLang="ko-KR" sz="2800" b="1" dirty="0" smtClean="0"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  <a:p>
            <a:pPr marL="382270" indent="-370205">
              <a:lnSpc>
                <a:spcPct val="150000"/>
              </a:lnSpc>
              <a:spcBef>
                <a:spcPts val="515"/>
              </a:spcBef>
              <a:buFont typeface="Calibri"/>
              <a:buAutoNum type="arabicParenR"/>
              <a:tabLst>
                <a:tab pos="382905" algn="l"/>
              </a:tabLst>
            </a:pP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지도자</a:t>
            </a:r>
            <a:r>
              <a:rPr lang="ko-KR" altLang="en-US" sz="2800" b="1" spc="2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자격증</a:t>
            </a:r>
            <a:r>
              <a:rPr lang="ko-KR" altLang="en-US" sz="2800" b="1" spc="3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lang="ko-KR" altLang="en-US" sz="2800" b="1" spc="-2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사본</a:t>
            </a:r>
            <a:r>
              <a:rPr lang="en-US" altLang="ko-KR" sz="2800" b="1" spc="-2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(</a:t>
            </a:r>
            <a:r>
              <a:rPr lang="ko-KR" altLang="en-US" sz="2800" b="1" spc="-2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근무처 동료</a:t>
            </a:r>
            <a:r>
              <a:rPr lang="en-US" altLang="ko-KR" sz="2800" b="1" spc="-2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)</a:t>
            </a:r>
            <a:endParaRPr lang="ko-KR" altLang="en-US" sz="2800" dirty="0" smtClean="0"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  <a:p>
            <a:pPr marL="382270" indent="-370205">
              <a:lnSpc>
                <a:spcPct val="150000"/>
              </a:lnSpc>
              <a:spcBef>
                <a:spcPts val="520"/>
              </a:spcBef>
              <a:buFont typeface="Calibri"/>
              <a:buAutoNum type="arabicParenR"/>
              <a:tabLst>
                <a:tab pos="382905" algn="l"/>
              </a:tabLst>
            </a:pP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지도자</a:t>
            </a:r>
            <a:r>
              <a:rPr lang="ko-KR" altLang="en-US" sz="2800" b="1" spc="2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경력</a:t>
            </a:r>
            <a:r>
              <a:rPr lang="ko-KR" altLang="en-US" sz="2800" b="1" spc="3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lang="ko-KR" altLang="en-US" sz="2800" b="1" spc="-2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증명서</a:t>
            </a:r>
            <a:r>
              <a:rPr lang="en-US" altLang="ko-KR" sz="2800" b="1" spc="-2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(</a:t>
            </a:r>
            <a:r>
              <a:rPr lang="ko-KR" altLang="en-US" sz="2800" b="1" spc="-2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근무처 동료</a:t>
            </a:r>
            <a:r>
              <a:rPr lang="en-US" altLang="ko-KR" sz="2800" b="1" spc="-2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)</a:t>
            </a:r>
            <a:endParaRPr lang="ko-KR" altLang="en-US" sz="2800" dirty="0" smtClean="0"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  <a:p>
            <a:pPr marL="382270" indent="-370205">
              <a:lnSpc>
                <a:spcPct val="150000"/>
              </a:lnSpc>
              <a:spcBef>
                <a:spcPts val="520"/>
              </a:spcBef>
              <a:buFont typeface="Calibri"/>
              <a:buAutoNum type="arabicParenR"/>
              <a:tabLst>
                <a:tab pos="382905" algn="l"/>
              </a:tabLst>
            </a:pPr>
            <a:r>
              <a:rPr lang="ko-KR" altLang="en-US" sz="2800" b="1" spc="-1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지도자 </a:t>
            </a:r>
            <a:r>
              <a:rPr lang="ko-KR" altLang="en-US" sz="2800" b="1" spc="-10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청렴서약서</a:t>
            </a:r>
            <a:endParaRPr lang="en-US" altLang="ko-KR" sz="2800" b="1" spc="-10" dirty="0" smtClean="0"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4953000" y="3611920"/>
            <a:ext cx="7823272" cy="58330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50000"/>
              </a:lnSpc>
              <a:spcBef>
                <a:spcPts val="100"/>
              </a:spcBef>
            </a:pPr>
            <a:endParaRPr sz="2800" dirty="0"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685800" y="661560"/>
            <a:ext cx="10107491" cy="873470"/>
          </a:xfrm>
          <a:prstGeom prst="rect">
            <a:avLst/>
          </a:prstGeom>
        </p:spPr>
        <p:txBody>
          <a:bodyPr vert="horz" wrap="square" lIns="0" tIns="285903" rIns="0" bIns="0" rtlCol="0">
            <a:spAutoFit/>
          </a:bodyPr>
          <a:lstStyle/>
          <a:p>
            <a:pPr marL="541020">
              <a:lnSpc>
                <a:spcPct val="100000"/>
              </a:lnSpc>
              <a:spcBef>
                <a:spcPts val="130"/>
              </a:spcBef>
            </a:pPr>
            <a:r>
              <a:rPr lang="ko-KR" altLang="en-US" sz="3800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사전 제출 서류</a:t>
            </a:r>
            <a:r>
              <a:rPr sz="3800" spc="55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sz="3800" spc="-20" dirty="0"/>
              <a:t>작</a:t>
            </a:r>
            <a:r>
              <a:rPr sz="3800" spc="-20" dirty="0">
                <a:latin typeface="Noto Sans KR" panose="020B0200000000000000" pitchFamily="50" charset="-127"/>
                <a:ea typeface="Noto Sans KR" panose="020B0200000000000000" pitchFamily="50" charset="-127"/>
              </a:rPr>
              <a:t>성</a:t>
            </a:r>
            <a:r>
              <a:rPr sz="3800" spc="-20" dirty="0"/>
              <a:t>방법</a:t>
            </a:r>
            <a:endParaRPr sz="3800" dirty="0"/>
          </a:p>
        </p:txBody>
      </p:sp>
      <p:sp>
        <p:nvSpPr>
          <p:cNvPr id="3" name="object 3"/>
          <p:cNvSpPr txBox="1"/>
          <p:nvPr/>
        </p:nvSpPr>
        <p:spPr>
          <a:xfrm>
            <a:off x="7397460" y="3390900"/>
            <a:ext cx="10204739" cy="5163593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12065">
              <a:lnSpc>
                <a:spcPct val="150000"/>
              </a:lnSpc>
              <a:spcBef>
                <a:spcPts val="765"/>
              </a:spcBef>
              <a:tabLst>
                <a:tab pos="449580" algn="l"/>
              </a:tabLst>
            </a:pPr>
            <a:r>
              <a:rPr lang="en-US" sz="3200" b="1" dirty="0" smtClean="0">
                <a:latin typeface="Noto Sans KR"/>
                <a:cs typeface="Noto Sans KR"/>
              </a:rPr>
              <a:t>1. </a:t>
            </a:r>
            <a:r>
              <a:rPr sz="3200" b="1" dirty="0" err="1" smtClean="0">
                <a:latin typeface="Noto Sans KR"/>
                <a:cs typeface="Noto Sans KR"/>
              </a:rPr>
              <a:t>현장실습</a:t>
            </a:r>
            <a:r>
              <a:rPr sz="3200" b="1" spc="150" dirty="0" smtClean="0">
                <a:latin typeface="Noto Sans KR"/>
                <a:cs typeface="Noto Sans KR"/>
              </a:rPr>
              <a:t> </a:t>
            </a:r>
            <a:r>
              <a:rPr sz="3200" b="1" dirty="0" err="1">
                <a:latin typeface="Noto Sans KR"/>
                <a:cs typeface="Noto Sans KR"/>
              </a:rPr>
              <a:t>계획서</a:t>
            </a:r>
            <a:r>
              <a:rPr sz="3200" b="1" spc="150" dirty="0">
                <a:latin typeface="Noto Sans KR"/>
                <a:cs typeface="Noto Sans KR"/>
              </a:rPr>
              <a:t> </a:t>
            </a:r>
            <a:r>
              <a:rPr sz="3200" b="1" spc="-20" dirty="0" err="1" smtClean="0">
                <a:latin typeface="Noto Sans KR"/>
                <a:cs typeface="Noto Sans KR"/>
              </a:rPr>
              <a:t>작성방법</a:t>
            </a:r>
            <a:endParaRPr sz="3200" dirty="0">
              <a:latin typeface="Noto Sans KR"/>
              <a:cs typeface="Noto Sans KR"/>
            </a:endParaRPr>
          </a:p>
          <a:p>
            <a:pPr marL="12065" lvl="1" algn="l">
              <a:lnSpc>
                <a:spcPct val="150000"/>
              </a:lnSpc>
              <a:spcBef>
                <a:spcPts val="670"/>
              </a:spcBef>
              <a:buSzPct val="96875"/>
              <a:tabLst>
                <a:tab pos="252095" algn="l"/>
              </a:tabLst>
            </a:pPr>
            <a:r>
              <a:rPr lang="ko-KR" altLang="en-US" sz="3200" b="1" dirty="0" smtClean="0">
                <a:latin typeface="Noto Sans KR"/>
                <a:cs typeface="Noto Sans KR"/>
              </a:rPr>
              <a:t>・ </a:t>
            </a:r>
            <a:r>
              <a:rPr sz="3200" b="1" dirty="0" err="1" smtClean="0">
                <a:solidFill>
                  <a:srgbClr val="FF0000"/>
                </a:solidFill>
                <a:latin typeface="Noto Sans KR"/>
                <a:cs typeface="Noto Sans KR"/>
              </a:rPr>
              <a:t>연수생</a:t>
            </a:r>
            <a:r>
              <a:rPr sz="3200" b="1" spc="125" dirty="0" smtClean="0">
                <a:solidFill>
                  <a:srgbClr val="FF0000"/>
                </a:solidFill>
                <a:latin typeface="Noto Sans KR"/>
                <a:cs typeface="Noto Sans KR"/>
              </a:rPr>
              <a:t> </a:t>
            </a:r>
            <a:r>
              <a:rPr sz="3200" b="1" dirty="0">
                <a:solidFill>
                  <a:srgbClr val="FF0000"/>
                </a:solidFill>
                <a:latin typeface="Noto Sans KR"/>
                <a:cs typeface="Noto Sans KR"/>
              </a:rPr>
              <a:t>지정기관</a:t>
            </a:r>
            <a:r>
              <a:rPr sz="3200" b="1" dirty="0">
                <a:solidFill>
                  <a:srgbClr val="FF0000"/>
                </a:solidFill>
                <a:latin typeface="Calibri"/>
                <a:cs typeface="Calibri"/>
              </a:rPr>
              <a:t>,</a:t>
            </a:r>
            <a:r>
              <a:rPr sz="3200" b="1" spc="130" dirty="0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sz="3200" b="1" dirty="0">
                <a:solidFill>
                  <a:srgbClr val="FF0000"/>
                </a:solidFill>
                <a:latin typeface="Noto Sans KR"/>
                <a:cs typeface="Noto Sans KR"/>
              </a:rPr>
              <a:t>근무지로</a:t>
            </a:r>
            <a:r>
              <a:rPr sz="3200" b="1" spc="125" dirty="0">
                <a:solidFill>
                  <a:srgbClr val="FF0000"/>
                </a:solidFill>
                <a:latin typeface="Noto Sans KR"/>
                <a:cs typeface="Noto Sans KR"/>
              </a:rPr>
              <a:t> </a:t>
            </a:r>
            <a:r>
              <a:rPr sz="3200" b="1" dirty="0">
                <a:solidFill>
                  <a:srgbClr val="FF0000"/>
                </a:solidFill>
                <a:latin typeface="Noto Sans KR"/>
                <a:cs typeface="Noto Sans KR"/>
              </a:rPr>
              <a:t>갈</a:t>
            </a:r>
            <a:r>
              <a:rPr sz="3200" b="1" spc="125" dirty="0">
                <a:solidFill>
                  <a:srgbClr val="FF0000"/>
                </a:solidFill>
                <a:latin typeface="Noto Sans KR"/>
                <a:cs typeface="Noto Sans KR"/>
              </a:rPr>
              <a:t> </a:t>
            </a:r>
            <a:r>
              <a:rPr sz="3200" b="1" dirty="0" err="1" smtClean="0">
                <a:solidFill>
                  <a:srgbClr val="FF0000"/>
                </a:solidFill>
                <a:latin typeface="Noto Sans KR"/>
                <a:cs typeface="Noto Sans KR"/>
              </a:rPr>
              <a:t>경우</a:t>
            </a:r>
            <a:r>
              <a:rPr lang="en-US" sz="3200" b="1" dirty="0" smtClean="0">
                <a:solidFill>
                  <a:srgbClr val="FF0000"/>
                </a:solidFill>
                <a:latin typeface="Noto Sans KR"/>
                <a:cs typeface="Noto Sans KR"/>
              </a:rPr>
              <a:t>(</a:t>
            </a:r>
            <a:r>
              <a:rPr lang="ko-KR" altLang="en-US" sz="3200" b="1" dirty="0" smtClean="0">
                <a:solidFill>
                  <a:srgbClr val="FF0000"/>
                </a:solidFill>
                <a:latin typeface="Noto Sans KR"/>
                <a:cs typeface="Noto Sans KR"/>
              </a:rPr>
              <a:t>②</a:t>
            </a:r>
            <a:r>
              <a:rPr lang="en-US" sz="3200" b="1" dirty="0" smtClean="0">
                <a:solidFill>
                  <a:srgbClr val="FF0000"/>
                </a:solidFill>
                <a:latin typeface="Noto Sans KR"/>
                <a:cs typeface="Noto Sans KR"/>
              </a:rPr>
              <a:t>,</a:t>
            </a:r>
            <a:r>
              <a:rPr lang="ko-KR" altLang="en-US" sz="3200" b="1" dirty="0" smtClean="0">
                <a:solidFill>
                  <a:srgbClr val="FF0000"/>
                </a:solidFill>
                <a:latin typeface="Noto Sans KR"/>
                <a:cs typeface="Noto Sans KR"/>
              </a:rPr>
              <a:t>③</a:t>
            </a:r>
            <a:r>
              <a:rPr lang="en-US" sz="3200" b="1" dirty="0" smtClean="0">
                <a:solidFill>
                  <a:srgbClr val="FF0000"/>
                </a:solidFill>
                <a:latin typeface="Noto Sans KR"/>
                <a:cs typeface="Noto Sans KR"/>
              </a:rPr>
              <a:t>)</a:t>
            </a:r>
            <a:r>
              <a:rPr sz="3200" b="1" dirty="0" err="1" smtClean="0">
                <a:latin typeface="Noto Sans KR"/>
                <a:cs typeface="Noto Sans KR"/>
              </a:rPr>
              <a:t>에만</a:t>
            </a:r>
            <a:r>
              <a:rPr sz="3200" b="1" spc="130" dirty="0" smtClean="0">
                <a:latin typeface="Noto Sans KR"/>
                <a:cs typeface="Noto Sans KR"/>
              </a:rPr>
              <a:t> </a:t>
            </a:r>
            <a:r>
              <a:rPr sz="3200" b="1" spc="-25" dirty="0">
                <a:latin typeface="Noto Sans KR"/>
                <a:cs typeface="Noto Sans KR"/>
              </a:rPr>
              <a:t>작성</a:t>
            </a:r>
            <a:endParaRPr sz="3200" dirty="0">
              <a:latin typeface="Noto Sans KR"/>
              <a:cs typeface="Noto Sans KR"/>
            </a:endParaRPr>
          </a:p>
          <a:p>
            <a:pPr marL="12700">
              <a:lnSpc>
                <a:spcPct val="150000"/>
              </a:lnSpc>
              <a:spcBef>
                <a:spcPts val="675"/>
              </a:spcBef>
            </a:pPr>
            <a:r>
              <a:rPr lang="en-US" altLang="ko-KR" sz="3200" b="1" dirty="0" smtClean="0">
                <a:latin typeface="Noto Sans KR"/>
                <a:cs typeface="Noto Sans KR"/>
              </a:rPr>
              <a:t>- </a:t>
            </a:r>
            <a:r>
              <a:rPr sz="3200" b="1" dirty="0" err="1" smtClean="0">
                <a:latin typeface="Noto Sans KR"/>
                <a:cs typeface="Noto Sans KR"/>
              </a:rPr>
              <a:t>워드</a:t>
            </a:r>
            <a:r>
              <a:rPr sz="3200" b="1" spc="55" dirty="0">
                <a:latin typeface="Calibri"/>
                <a:cs typeface="Calibri"/>
              </a:rPr>
              <a:t>, </a:t>
            </a:r>
            <a:r>
              <a:rPr sz="3200" b="1" dirty="0">
                <a:latin typeface="Noto Sans KR"/>
                <a:cs typeface="Noto Sans KR"/>
              </a:rPr>
              <a:t>자필작성</a:t>
            </a:r>
            <a:r>
              <a:rPr sz="3200" b="1" spc="110" dirty="0">
                <a:latin typeface="Noto Sans KR"/>
                <a:cs typeface="Noto Sans KR"/>
              </a:rPr>
              <a:t> </a:t>
            </a:r>
            <a:r>
              <a:rPr sz="3200" b="1" spc="-25" dirty="0">
                <a:latin typeface="Noto Sans KR"/>
                <a:cs typeface="Noto Sans KR"/>
              </a:rPr>
              <a:t>가능</a:t>
            </a:r>
            <a:endParaRPr sz="3200" dirty="0">
              <a:latin typeface="Noto Sans KR"/>
              <a:cs typeface="Noto Sans KR"/>
            </a:endParaRPr>
          </a:p>
          <a:p>
            <a:pPr marL="12065">
              <a:lnSpc>
                <a:spcPct val="150000"/>
              </a:lnSpc>
              <a:spcBef>
                <a:spcPts val="670"/>
              </a:spcBef>
              <a:buSzPct val="96875"/>
              <a:tabLst>
                <a:tab pos="252095" algn="l"/>
              </a:tabLst>
            </a:pPr>
            <a:r>
              <a:rPr lang="en-US" sz="3200" b="1" dirty="0" smtClean="0">
                <a:latin typeface="Noto Sans KR"/>
                <a:cs typeface="Noto Sans KR"/>
              </a:rPr>
              <a:t>- </a:t>
            </a:r>
            <a:r>
              <a:rPr sz="3200" b="1" dirty="0" err="1" smtClean="0">
                <a:latin typeface="Noto Sans KR"/>
                <a:cs typeface="Noto Sans KR"/>
              </a:rPr>
              <a:t>현장실습</a:t>
            </a:r>
            <a:r>
              <a:rPr sz="3200" b="1" spc="160" dirty="0" smtClean="0">
                <a:latin typeface="Noto Sans KR"/>
                <a:cs typeface="Noto Sans KR"/>
              </a:rPr>
              <a:t> </a:t>
            </a:r>
            <a:r>
              <a:rPr sz="3200" b="1" dirty="0">
                <a:latin typeface="Noto Sans KR"/>
                <a:cs typeface="Noto Sans KR"/>
              </a:rPr>
              <a:t>계획서는</a:t>
            </a:r>
            <a:r>
              <a:rPr sz="3200" b="1" spc="165" dirty="0">
                <a:latin typeface="Noto Sans KR"/>
                <a:cs typeface="Noto Sans KR"/>
              </a:rPr>
              <a:t> </a:t>
            </a:r>
            <a:r>
              <a:rPr sz="3200" b="1" dirty="0" err="1">
                <a:latin typeface="Noto Sans KR"/>
                <a:cs typeface="Noto Sans KR"/>
              </a:rPr>
              <a:t>자유롭게</a:t>
            </a:r>
            <a:r>
              <a:rPr sz="3200" b="1" spc="160" dirty="0">
                <a:latin typeface="Noto Sans KR"/>
                <a:cs typeface="Noto Sans KR"/>
              </a:rPr>
              <a:t> </a:t>
            </a:r>
            <a:r>
              <a:rPr sz="3200" b="1" spc="-25" dirty="0" err="1" smtClean="0">
                <a:latin typeface="Noto Sans KR"/>
                <a:cs typeface="Noto Sans KR"/>
              </a:rPr>
              <a:t>기재</a:t>
            </a:r>
            <a:endParaRPr sz="3200" dirty="0">
              <a:latin typeface="Noto Sans KR"/>
              <a:cs typeface="Noto Sans KR"/>
            </a:endParaRPr>
          </a:p>
          <a:p>
            <a:pPr marL="12065">
              <a:lnSpc>
                <a:spcPct val="150000"/>
              </a:lnSpc>
              <a:spcBef>
                <a:spcPts val="670"/>
              </a:spcBef>
              <a:tabLst>
                <a:tab pos="266700" algn="l"/>
              </a:tabLst>
            </a:pPr>
            <a:r>
              <a:rPr lang="en-US" sz="3200" b="1" dirty="0" smtClean="0">
                <a:latin typeface="Noto Sans KR"/>
                <a:cs typeface="Noto Sans KR"/>
              </a:rPr>
              <a:t>- </a:t>
            </a:r>
            <a:r>
              <a:rPr sz="3200" b="1" dirty="0" err="1" smtClean="0">
                <a:latin typeface="Noto Sans KR"/>
                <a:cs typeface="Noto Sans KR"/>
              </a:rPr>
              <a:t>기재내용이</a:t>
            </a:r>
            <a:r>
              <a:rPr sz="3200" b="1" spc="120" dirty="0" smtClean="0">
                <a:latin typeface="Noto Sans KR"/>
                <a:cs typeface="Noto Sans KR"/>
              </a:rPr>
              <a:t> </a:t>
            </a:r>
            <a:r>
              <a:rPr sz="3200" b="1" dirty="0">
                <a:latin typeface="Noto Sans KR"/>
                <a:cs typeface="Noto Sans KR"/>
              </a:rPr>
              <a:t>많을</a:t>
            </a:r>
            <a:r>
              <a:rPr sz="3200" b="1" spc="125" dirty="0">
                <a:latin typeface="Noto Sans KR"/>
                <a:cs typeface="Noto Sans KR"/>
              </a:rPr>
              <a:t> </a:t>
            </a:r>
            <a:r>
              <a:rPr sz="3200" b="1" dirty="0">
                <a:latin typeface="Noto Sans KR"/>
                <a:cs typeface="Noto Sans KR"/>
              </a:rPr>
              <a:t>경우</a:t>
            </a:r>
            <a:r>
              <a:rPr sz="3200" b="1" spc="120" dirty="0">
                <a:latin typeface="Noto Sans KR"/>
                <a:cs typeface="Noto Sans KR"/>
              </a:rPr>
              <a:t> </a:t>
            </a:r>
            <a:r>
              <a:rPr sz="3200" b="1" spc="75" dirty="0">
                <a:latin typeface="Calibri"/>
                <a:cs typeface="Calibri"/>
              </a:rPr>
              <a:t>2</a:t>
            </a:r>
            <a:r>
              <a:rPr sz="3200" b="1" spc="75" dirty="0">
                <a:latin typeface="Noto Sans KR"/>
                <a:cs typeface="Noto Sans KR"/>
              </a:rPr>
              <a:t>장이상</a:t>
            </a:r>
            <a:r>
              <a:rPr sz="3200" b="1" spc="125" dirty="0">
                <a:latin typeface="Noto Sans KR"/>
                <a:cs typeface="Noto Sans KR"/>
              </a:rPr>
              <a:t> </a:t>
            </a:r>
            <a:r>
              <a:rPr sz="3200" b="1" spc="-20" dirty="0">
                <a:latin typeface="Noto Sans KR"/>
                <a:cs typeface="Noto Sans KR"/>
              </a:rPr>
              <a:t>작성가능</a:t>
            </a:r>
            <a:endParaRPr sz="3200" dirty="0">
              <a:latin typeface="Noto Sans KR"/>
              <a:cs typeface="Noto Sans KR"/>
            </a:endParaRPr>
          </a:p>
          <a:p>
            <a:pPr marL="12065">
              <a:lnSpc>
                <a:spcPct val="150000"/>
              </a:lnSpc>
              <a:spcBef>
                <a:spcPts val="675"/>
              </a:spcBef>
              <a:tabLst>
                <a:tab pos="266700" algn="l"/>
              </a:tabLst>
            </a:pPr>
            <a:r>
              <a:rPr lang="en-US" sz="3200" b="1" dirty="0" smtClean="0">
                <a:latin typeface="Noto Sans KR"/>
                <a:cs typeface="Noto Sans KR"/>
              </a:rPr>
              <a:t>- </a:t>
            </a:r>
            <a:r>
              <a:rPr sz="3200" b="1" dirty="0" err="1" smtClean="0">
                <a:latin typeface="Noto Sans KR"/>
                <a:cs typeface="Noto Sans KR"/>
              </a:rPr>
              <a:t>담당지도자</a:t>
            </a:r>
            <a:r>
              <a:rPr sz="3200" b="1" spc="185" dirty="0" smtClean="0">
                <a:latin typeface="Noto Sans KR"/>
                <a:cs typeface="Noto Sans KR"/>
              </a:rPr>
              <a:t> </a:t>
            </a:r>
            <a:r>
              <a:rPr sz="3200" b="1" spc="-25" dirty="0">
                <a:latin typeface="Noto Sans KR"/>
                <a:cs typeface="Noto Sans KR"/>
              </a:rPr>
              <a:t>서명</a:t>
            </a:r>
            <a:endParaRPr sz="3200" dirty="0">
              <a:latin typeface="Noto Sans KR"/>
              <a:cs typeface="Noto Sans KR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95400" y="2171700"/>
            <a:ext cx="5577392" cy="7860756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583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200" dirty="0"/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219200" y="2095500"/>
            <a:ext cx="5553074" cy="7629524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70731" y="1136042"/>
            <a:ext cx="10107491" cy="873470"/>
          </a:xfrm>
          <a:prstGeom prst="rect">
            <a:avLst/>
          </a:prstGeom>
        </p:spPr>
        <p:txBody>
          <a:bodyPr vert="horz" wrap="square" lIns="0" tIns="285903" rIns="0" bIns="0" rtlCol="0">
            <a:spAutoFit/>
          </a:bodyPr>
          <a:lstStyle/>
          <a:p>
            <a:pPr marL="541020">
              <a:lnSpc>
                <a:spcPct val="100000"/>
              </a:lnSpc>
              <a:spcBef>
                <a:spcPts val="130"/>
              </a:spcBef>
            </a:pPr>
            <a:r>
              <a:rPr lang="ko-KR" altLang="en-US" sz="3800" dirty="0">
                <a:latin typeface="+mj-ea"/>
              </a:rPr>
              <a:t>사전 제출 서류</a:t>
            </a:r>
            <a:r>
              <a:rPr lang="ko-KR" altLang="en-US" sz="3800" spc="55" dirty="0">
                <a:latin typeface="+mj-ea"/>
              </a:rPr>
              <a:t> </a:t>
            </a:r>
            <a:r>
              <a:rPr lang="ko-KR" altLang="en-US" sz="3800" spc="-20" dirty="0">
                <a:latin typeface="+mj-ea"/>
              </a:rPr>
              <a:t>작성방법</a:t>
            </a:r>
            <a:endParaRPr sz="3800" dirty="0">
              <a:latin typeface="+mj-ea"/>
            </a:endParaRPr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583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200" dirty="0"/>
              <a:t>3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340080" y="2324100"/>
            <a:ext cx="9132411" cy="7066678"/>
          </a:xfrm>
          <a:prstGeom prst="rect">
            <a:avLst/>
          </a:prstGeom>
        </p:spPr>
        <p:txBody>
          <a:bodyPr vert="horz" wrap="square" lIns="0" tIns="81915" rIns="0" bIns="0" rtlCol="0">
            <a:spAutoFit/>
          </a:bodyPr>
          <a:lstStyle/>
          <a:p>
            <a:pPr marL="12065">
              <a:lnSpc>
                <a:spcPct val="150000"/>
              </a:lnSpc>
              <a:spcBef>
                <a:spcPts val="645"/>
              </a:spcBef>
              <a:tabLst>
                <a:tab pos="396240" algn="l"/>
              </a:tabLst>
            </a:pPr>
            <a:r>
              <a:rPr lang="en-US" sz="2850" b="1" dirty="0" smtClean="0">
                <a:latin typeface="Noto Sans KR"/>
                <a:cs typeface="Noto Sans KR"/>
              </a:rPr>
              <a:t>2. </a:t>
            </a:r>
            <a:r>
              <a:rPr sz="2850" b="1" dirty="0" err="1" smtClean="0">
                <a:latin typeface="Noto Sans KR"/>
                <a:cs typeface="Noto Sans KR"/>
              </a:rPr>
              <a:t>재직증명서</a:t>
            </a:r>
            <a:r>
              <a:rPr sz="2850" b="1" spc="-114" dirty="0" smtClean="0">
                <a:latin typeface="Noto Sans KR"/>
                <a:cs typeface="Noto Sans KR"/>
              </a:rPr>
              <a:t> </a:t>
            </a:r>
            <a:r>
              <a:rPr sz="2850" b="1" spc="-20" dirty="0">
                <a:latin typeface="Noto Sans KR"/>
                <a:cs typeface="Noto Sans KR"/>
              </a:rPr>
              <a:t>작성방법</a:t>
            </a:r>
            <a:endParaRPr sz="2850" dirty="0">
              <a:latin typeface="Noto Sans KR"/>
              <a:cs typeface="Noto Sans KR"/>
            </a:endParaRPr>
          </a:p>
          <a:p>
            <a:pPr marL="222885" lvl="1" indent="-210820">
              <a:lnSpc>
                <a:spcPct val="150000"/>
              </a:lnSpc>
              <a:spcBef>
                <a:spcPts val="545"/>
              </a:spcBef>
              <a:buSzPct val="96491"/>
              <a:buFont typeface="Calibri"/>
              <a:buChar char="•"/>
              <a:tabLst>
                <a:tab pos="223520" algn="l"/>
              </a:tabLst>
            </a:pPr>
            <a:r>
              <a:rPr sz="2850" b="1" dirty="0">
                <a:solidFill>
                  <a:srgbClr val="FF0000"/>
                </a:solidFill>
                <a:latin typeface="Noto Sans KR"/>
                <a:cs typeface="Noto Sans KR"/>
              </a:rPr>
              <a:t>연수생</a:t>
            </a:r>
            <a:r>
              <a:rPr sz="2850" b="1" spc="-45" dirty="0">
                <a:solidFill>
                  <a:srgbClr val="FF0000"/>
                </a:solidFill>
                <a:latin typeface="Noto Sans KR"/>
                <a:cs typeface="Noto Sans KR"/>
              </a:rPr>
              <a:t> </a:t>
            </a:r>
            <a:r>
              <a:rPr sz="2850" b="1" dirty="0">
                <a:solidFill>
                  <a:srgbClr val="FF0000"/>
                </a:solidFill>
                <a:latin typeface="Noto Sans KR"/>
                <a:cs typeface="Noto Sans KR"/>
              </a:rPr>
              <a:t>근무지로</a:t>
            </a:r>
            <a:r>
              <a:rPr sz="2850" b="1" spc="-40" dirty="0">
                <a:solidFill>
                  <a:srgbClr val="FF0000"/>
                </a:solidFill>
                <a:latin typeface="Noto Sans KR"/>
                <a:cs typeface="Noto Sans KR"/>
              </a:rPr>
              <a:t> </a:t>
            </a:r>
            <a:r>
              <a:rPr sz="2850" b="1" dirty="0">
                <a:solidFill>
                  <a:srgbClr val="FF0000"/>
                </a:solidFill>
                <a:latin typeface="Noto Sans KR"/>
                <a:cs typeface="Noto Sans KR"/>
              </a:rPr>
              <a:t>갈</a:t>
            </a:r>
            <a:r>
              <a:rPr sz="2850" b="1" spc="-45" dirty="0">
                <a:solidFill>
                  <a:srgbClr val="FF0000"/>
                </a:solidFill>
                <a:latin typeface="Noto Sans KR"/>
                <a:cs typeface="Noto Sans KR"/>
              </a:rPr>
              <a:t> </a:t>
            </a:r>
            <a:r>
              <a:rPr sz="2850" b="1" dirty="0" err="1" smtClean="0">
                <a:solidFill>
                  <a:srgbClr val="FF0000"/>
                </a:solidFill>
                <a:latin typeface="Noto Sans KR"/>
                <a:cs typeface="Noto Sans KR"/>
              </a:rPr>
              <a:t>경우</a:t>
            </a:r>
            <a:r>
              <a:rPr lang="en-US" sz="2850" b="1" dirty="0" smtClean="0">
                <a:solidFill>
                  <a:srgbClr val="FF0000"/>
                </a:solidFill>
                <a:latin typeface="Noto Sans KR"/>
                <a:cs typeface="Noto Sans KR"/>
              </a:rPr>
              <a:t>(</a:t>
            </a:r>
            <a:r>
              <a:rPr lang="ko-KR" altLang="en-US" sz="2800" b="1" dirty="0" smtClean="0">
                <a:solidFill>
                  <a:srgbClr val="FF0000"/>
                </a:solidFill>
                <a:latin typeface="Noto Sans KR"/>
                <a:cs typeface="Noto Sans KR"/>
              </a:rPr>
              <a:t>③</a:t>
            </a:r>
            <a:r>
              <a:rPr lang="en-US" sz="2850" b="1" dirty="0" smtClean="0">
                <a:solidFill>
                  <a:srgbClr val="FF0000"/>
                </a:solidFill>
                <a:latin typeface="Noto Sans KR"/>
                <a:cs typeface="Noto Sans KR"/>
              </a:rPr>
              <a:t>)</a:t>
            </a:r>
            <a:r>
              <a:rPr sz="2850" b="1" dirty="0" err="1" smtClean="0">
                <a:solidFill>
                  <a:srgbClr val="FF0000"/>
                </a:solidFill>
                <a:latin typeface="Noto Sans KR"/>
                <a:cs typeface="Noto Sans KR"/>
              </a:rPr>
              <a:t>에만</a:t>
            </a:r>
            <a:r>
              <a:rPr sz="2850" b="1" spc="-40" dirty="0" smtClean="0">
                <a:solidFill>
                  <a:srgbClr val="FF0000"/>
                </a:solidFill>
                <a:latin typeface="Noto Sans KR"/>
                <a:cs typeface="Noto Sans KR"/>
              </a:rPr>
              <a:t> </a:t>
            </a:r>
            <a:r>
              <a:rPr sz="2850" b="1" dirty="0" err="1" smtClean="0">
                <a:solidFill>
                  <a:srgbClr val="FF0000"/>
                </a:solidFill>
                <a:latin typeface="Noto Sans KR"/>
                <a:cs typeface="Noto Sans KR"/>
              </a:rPr>
              <a:t>작성</a:t>
            </a:r>
            <a:endParaRPr sz="2850" dirty="0">
              <a:solidFill>
                <a:srgbClr val="FF0000"/>
              </a:solidFill>
              <a:latin typeface="Calibri"/>
              <a:cs typeface="Calibri"/>
            </a:endParaRPr>
          </a:p>
          <a:p>
            <a:pPr marL="12700">
              <a:lnSpc>
                <a:spcPct val="150000"/>
              </a:lnSpc>
              <a:spcBef>
                <a:spcPts val="545"/>
              </a:spcBef>
            </a:pPr>
            <a:r>
              <a:rPr sz="2850" b="1" spc="175" dirty="0" smtClean="0">
                <a:latin typeface="Calibri"/>
                <a:cs typeface="Calibri"/>
              </a:rPr>
              <a:t>-</a:t>
            </a:r>
            <a:r>
              <a:rPr lang="en-US" sz="2850" b="1" spc="175" dirty="0" smtClean="0">
                <a:latin typeface="Calibri"/>
                <a:cs typeface="Calibri"/>
              </a:rPr>
              <a:t> </a:t>
            </a:r>
            <a:r>
              <a:rPr sz="2850" b="1" dirty="0" err="1" smtClean="0">
                <a:latin typeface="Noto Sans KR"/>
                <a:cs typeface="Noto Sans KR"/>
              </a:rPr>
              <a:t>연수생</a:t>
            </a:r>
            <a:r>
              <a:rPr sz="2850" b="1" spc="-30" dirty="0" smtClean="0">
                <a:latin typeface="Noto Sans KR"/>
                <a:cs typeface="Noto Sans KR"/>
              </a:rPr>
              <a:t> </a:t>
            </a:r>
            <a:r>
              <a:rPr sz="2850" b="1" dirty="0">
                <a:latin typeface="Noto Sans KR"/>
                <a:cs typeface="Noto Sans KR"/>
              </a:rPr>
              <a:t>본인</a:t>
            </a:r>
            <a:r>
              <a:rPr sz="2850" b="1" spc="-25" dirty="0">
                <a:latin typeface="Noto Sans KR"/>
                <a:cs typeface="Noto Sans KR"/>
              </a:rPr>
              <a:t> </a:t>
            </a:r>
            <a:r>
              <a:rPr sz="2850" b="1" dirty="0" err="1">
                <a:latin typeface="Noto Sans KR"/>
                <a:cs typeface="Noto Sans KR"/>
              </a:rPr>
              <a:t>사항</a:t>
            </a:r>
            <a:r>
              <a:rPr sz="2850" b="1" spc="-30" dirty="0">
                <a:latin typeface="Noto Sans KR"/>
                <a:cs typeface="Noto Sans KR"/>
              </a:rPr>
              <a:t> </a:t>
            </a:r>
            <a:r>
              <a:rPr sz="2850" b="1" spc="-25" dirty="0" err="1" smtClean="0">
                <a:latin typeface="Noto Sans KR"/>
                <a:cs typeface="Noto Sans KR"/>
              </a:rPr>
              <a:t>기재</a:t>
            </a:r>
            <a:endParaRPr sz="2850" dirty="0">
              <a:latin typeface="Noto Sans KR"/>
              <a:cs typeface="Noto Sans KR"/>
            </a:endParaRPr>
          </a:p>
          <a:p>
            <a:pPr marL="12700">
              <a:lnSpc>
                <a:spcPct val="150000"/>
              </a:lnSpc>
              <a:spcBef>
                <a:spcPts val="550"/>
              </a:spcBef>
            </a:pPr>
            <a:r>
              <a:rPr sz="2850" b="1" spc="175" dirty="0" smtClean="0">
                <a:latin typeface="Calibri"/>
                <a:cs typeface="Calibri"/>
              </a:rPr>
              <a:t>-</a:t>
            </a:r>
            <a:r>
              <a:rPr lang="en-US" sz="2850" b="1" spc="175" dirty="0" smtClean="0">
                <a:latin typeface="Calibri"/>
                <a:cs typeface="Calibri"/>
              </a:rPr>
              <a:t> </a:t>
            </a:r>
            <a:r>
              <a:rPr sz="2850" b="1" dirty="0" err="1" smtClean="0">
                <a:latin typeface="Noto Sans KR"/>
                <a:cs typeface="Noto Sans KR"/>
              </a:rPr>
              <a:t>용도</a:t>
            </a:r>
            <a:r>
              <a:rPr sz="2850" b="1" spc="-60" dirty="0" smtClean="0">
                <a:latin typeface="Noto Sans KR"/>
                <a:cs typeface="Noto Sans KR"/>
              </a:rPr>
              <a:t> </a:t>
            </a:r>
            <a:r>
              <a:rPr sz="2850" b="1" dirty="0">
                <a:latin typeface="Calibri"/>
                <a:cs typeface="Calibri"/>
              </a:rPr>
              <a:t>:</a:t>
            </a:r>
            <a:r>
              <a:rPr sz="2850" b="1" spc="-50" dirty="0">
                <a:latin typeface="Calibri"/>
                <a:cs typeface="Calibri"/>
              </a:rPr>
              <a:t> </a:t>
            </a:r>
            <a:r>
              <a:rPr sz="2850" b="1" spc="85" dirty="0">
                <a:latin typeface="Calibri"/>
                <a:cs typeface="Calibri"/>
              </a:rPr>
              <a:t>2</a:t>
            </a:r>
            <a:r>
              <a:rPr sz="2850" b="1" spc="85" dirty="0">
                <a:latin typeface="Noto Sans KR"/>
                <a:cs typeface="Noto Sans KR"/>
              </a:rPr>
              <a:t>급</a:t>
            </a:r>
            <a:r>
              <a:rPr sz="2850" b="1" spc="-55" dirty="0">
                <a:latin typeface="Noto Sans KR"/>
                <a:cs typeface="Noto Sans KR"/>
              </a:rPr>
              <a:t> </a:t>
            </a:r>
            <a:r>
              <a:rPr sz="2850" b="1" spc="-10" dirty="0">
                <a:latin typeface="Noto Sans KR"/>
                <a:cs typeface="Noto Sans KR"/>
              </a:rPr>
              <a:t>생활스포츠지도사</a:t>
            </a:r>
            <a:r>
              <a:rPr sz="2850" b="1" spc="-55" dirty="0">
                <a:latin typeface="Noto Sans KR"/>
                <a:cs typeface="Noto Sans KR"/>
              </a:rPr>
              <a:t> </a:t>
            </a:r>
            <a:r>
              <a:rPr sz="2850" b="1" dirty="0">
                <a:latin typeface="Noto Sans KR"/>
                <a:cs typeface="Noto Sans KR"/>
              </a:rPr>
              <a:t>연수과정</a:t>
            </a:r>
            <a:r>
              <a:rPr sz="2850" b="1" spc="-55" dirty="0">
                <a:latin typeface="Noto Sans KR"/>
                <a:cs typeface="Noto Sans KR"/>
              </a:rPr>
              <a:t> </a:t>
            </a:r>
            <a:r>
              <a:rPr sz="2850" b="1" dirty="0">
                <a:latin typeface="Noto Sans KR"/>
                <a:cs typeface="Noto Sans KR"/>
              </a:rPr>
              <a:t>현장실습기관</a:t>
            </a:r>
            <a:r>
              <a:rPr sz="2850" b="1" spc="-60" dirty="0">
                <a:latin typeface="Noto Sans KR"/>
                <a:cs typeface="Noto Sans KR"/>
              </a:rPr>
              <a:t> </a:t>
            </a:r>
            <a:r>
              <a:rPr sz="2850" b="1" spc="-25" dirty="0">
                <a:latin typeface="Noto Sans KR"/>
                <a:cs typeface="Noto Sans KR"/>
              </a:rPr>
              <a:t>등록</a:t>
            </a:r>
            <a:endParaRPr sz="2850" dirty="0">
              <a:latin typeface="Noto Sans KR"/>
              <a:cs typeface="Noto Sans KR"/>
            </a:endParaRPr>
          </a:p>
          <a:p>
            <a:pPr marL="12700">
              <a:lnSpc>
                <a:spcPct val="150000"/>
              </a:lnSpc>
              <a:spcBef>
                <a:spcPts val="545"/>
              </a:spcBef>
            </a:pPr>
            <a:r>
              <a:rPr sz="2850" b="1" spc="175" dirty="0" smtClean="0">
                <a:latin typeface="Calibri"/>
                <a:cs typeface="Calibri"/>
              </a:rPr>
              <a:t>-</a:t>
            </a:r>
            <a:r>
              <a:rPr lang="en-US" sz="2850" b="1" spc="175" dirty="0" smtClean="0">
                <a:latin typeface="Calibri"/>
                <a:cs typeface="Calibri"/>
              </a:rPr>
              <a:t> </a:t>
            </a:r>
            <a:r>
              <a:rPr lang="ko-KR" altLang="en-US" sz="2850" b="1" dirty="0" smtClean="0">
                <a:latin typeface="Noto Sans KR"/>
                <a:cs typeface="Noto Sans KR"/>
              </a:rPr>
              <a:t>담당</a:t>
            </a:r>
            <a:r>
              <a:rPr sz="2850" b="1" dirty="0" smtClean="0">
                <a:latin typeface="Noto Sans KR"/>
                <a:cs typeface="Noto Sans KR"/>
              </a:rPr>
              <a:t>자</a:t>
            </a:r>
            <a:r>
              <a:rPr sz="2850" b="1" dirty="0">
                <a:latin typeface="Calibri"/>
                <a:cs typeface="Calibri"/>
              </a:rPr>
              <a:t>,</a:t>
            </a:r>
            <a:r>
              <a:rPr sz="2850" b="1" spc="-40" dirty="0">
                <a:latin typeface="Calibri"/>
                <a:cs typeface="Calibri"/>
              </a:rPr>
              <a:t> </a:t>
            </a:r>
            <a:r>
              <a:rPr lang="ko-KR" altLang="en-US" sz="2850" b="1" dirty="0" smtClean="0">
                <a:latin typeface="Noto Sans KR"/>
                <a:cs typeface="Noto Sans KR"/>
              </a:rPr>
              <a:t>확인</a:t>
            </a:r>
            <a:r>
              <a:rPr sz="2850" b="1" dirty="0" smtClean="0">
                <a:latin typeface="Noto Sans KR"/>
                <a:cs typeface="Noto Sans KR"/>
              </a:rPr>
              <a:t>자</a:t>
            </a:r>
            <a:r>
              <a:rPr sz="2850" b="1" spc="-45" dirty="0" smtClean="0">
                <a:latin typeface="Noto Sans KR"/>
                <a:cs typeface="Noto Sans KR"/>
              </a:rPr>
              <a:t> </a:t>
            </a:r>
            <a:r>
              <a:rPr sz="2850" b="1" dirty="0">
                <a:latin typeface="Calibri"/>
                <a:cs typeface="Calibri"/>
              </a:rPr>
              <a:t>:</a:t>
            </a:r>
            <a:r>
              <a:rPr sz="2850" b="1" spc="-40" dirty="0">
                <a:latin typeface="Calibri"/>
                <a:cs typeface="Calibri"/>
              </a:rPr>
              <a:t> </a:t>
            </a:r>
            <a:r>
              <a:rPr sz="2850" b="1" dirty="0">
                <a:latin typeface="Noto Sans KR"/>
                <a:cs typeface="Noto Sans KR"/>
              </a:rPr>
              <a:t>연수생</a:t>
            </a:r>
            <a:r>
              <a:rPr sz="2850" b="1" spc="-40" dirty="0">
                <a:latin typeface="Noto Sans KR"/>
                <a:cs typeface="Noto Sans KR"/>
              </a:rPr>
              <a:t> </a:t>
            </a:r>
            <a:r>
              <a:rPr sz="2850" b="1" dirty="0">
                <a:latin typeface="Noto Sans KR"/>
                <a:cs typeface="Noto Sans KR"/>
              </a:rPr>
              <a:t>지도자를</a:t>
            </a:r>
            <a:r>
              <a:rPr sz="2850" b="1" spc="-45" dirty="0">
                <a:latin typeface="Noto Sans KR"/>
                <a:cs typeface="Noto Sans KR"/>
              </a:rPr>
              <a:t> </a:t>
            </a:r>
            <a:r>
              <a:rPr sz="2850" b="1" dirty="0">
                <a:latin typeface="Noto Sans KR"/>
                <a:cs typeface="Noto Sans KR"/>
              </a:rPr>
              <a:t>제외한</a:t>
            </a:r>
            <a:r>
              <a:rPr sz="2850" b="1" spc="-40" dirty="0">
                <a:latin typeface="Noto Sans KR"/>
                <a:cs typeface="Noto Sans KR"/>
              </a:rPr>
              <a:t> </a:t>
            </a:r>
            <a:r>
              <a:rPr sz="2850" b="1" dirty="0">
                <a:latin typeface="Noto Sans KR"/>
                <a:cs typeface="Noto Sans KR"/>
              </a:rPr>
              <a:t>기관</a:t>
            </a:r>
            <a:r>
              <a:rPr sz="2850" b="1" spc="-45" dirty="0">
                <a:latin typeface="Noto Sans KR"/>
                <a:cs typeface="Noto Sans KR"/>
              </a:rPr>
              <a:t> </a:t>
            </a:r>
            <a:r>
              <a:rPr sz="2850" b="1" dirty="0">
                <a:latin typeface="Noto Sans KR"/>
                <a:cs typeface="Noto Sans KR"/>
              </a:rPr>
              <a:t>내</a:t>
            </a:r>
            <a:r>
              <a:rPr sz="2850" b="1" spc="-40" dirty="0">
                <a:latin typeface="Noto Sans KR"/>
                <a:cs typeface="Noto Sans KR"/>
              </a:rPr>
              <a:t> </a:t>
            </a:r>
            <a:r>
              <a:rPr sz="2850" b="1" dirty="0">
                <a:latin typeface="Noto Sans KR"/>
                <a:cs typeface="Noto Sans KR"/>
              </a:rPr>
              <a:t>직원</a:t>
            </a:r>
            <a:r>
              <a:rPr sz="2850" b="1" spc="-45" dirty="0">
                <a:latin typeface="Noto Sans KR"/>
                <a:cs typeface="Noto Sans KR"/>
              </a:rPr>
              <a:t> </a:t>
            </a:r>
            <a:r>
              <a:rPr sz="2850" b="1" spc="60" dirty="0">
                <a:latin typeface="Calibri"/>
                <a:cs typeface="Calibri"/>
              </a:rPr>
              <a:t>2</a:t>
            </a:r>
            <a:r>
              <a:rPr sz="2850" b="1" spc="60" dirty="0">
                <a:latin typeface="Noto Sans KR"/>
                <a:cs typeface="Noto Sans KR"/>
              </a:rPr>
              <a:t>명</a:t>
            </a:r>
            <a:endParaRPr sz="2850" dirty="0">
              <a:latin typeface="Noto Sans KR"/>
              <a:cs typeface="Noto Sans KR"/>
            </a:endParaRPr>
          </a:p>
          <a:p>
            <a:pPr>
              <a:lnSpc>
                <a:spcPct val="150000"/>
              </a:lnSpc>
              <a:spcBef>
                <a:spcPts val="55"/>
              </a:spcBef>
            </a:pPr>
            <a:endParaRPr sz="2200" dirty="0">
              <a:latin typeface="Noto Sans KR"/>
              <a:cs typeface="Noto Sans KR"/>
            </a:endParaRPr>
          </a:p>
          <a:p>
            <a:pPr marL="222885" lvl="1" indent="-210820">
              <a:lnSpc>
                <a:spcPct val="150000"/>
              </a:lnSpc>
              <a:spcBef>
                <a:spcPts val="5"/>
              </a:spcBef>
              <a:buSzPct val="96491"/>
              <a:buFont typeface="Calibri"/>
              <a:buChar char="•"/>
              <a:tabLst>
                <a:tab pos="223520" algn="l"/>
              </a:tabLst>
            </a:pPr>
            <a:r>
              <a:rPr sz="2850" b="1" dirty="0" err="1">
                <a:latin typeface="Noto Sans KR"/>
                <a:cs typeface="Noto Sans KR"/>
              </a:rPr>
              <a:t>기관명</a:t>
            </a:r>
            <a:r>
              <a:rPr sz="2850" b="1" spc="-50" dirty="0">
                <a:latin typeface="Noto Sans KR"/>
                <a:cs typeface="Noto Sans KR"/>
              </a:rPr>
              <a:t> </a:t>
            </a:r>
            <a:r>
              <a:rPr sz="2850" b="1" spc="-20" dirty="0" err="1" smtClean="0">
                <a:latin typeface="Noto Sans KR"/>
                <a:cs typeface="Noto Sans KR"/>
              </a:rPr>
              <a:t>대표</a:t>
            </a:r>
            <a:r>
              <a:rPr lang="en-US" sz="2850" b="1" spc="-20" dirty="0" smtClean="0">
                <a:latin typeface="Noto Sans KR"/>
                <a:cs typeface="Noto Sans KR"/>
              </a:rPr>
              <a:t> </a:t>
            </a:r>
            <a:r>
              <a:rPr sz="2850" b="1" spc="-20" dirty="0" err="1" smtClean="0">
                <a:latin typeface="Noto Sans KR"/>
                <a:cs typeface="Noto Sans KR"/>
              </a:rPr>
              <a:t>직인</a:t>
            </a:r>
            <a:endParaRPr sz="2850" dirty="0">
              <a:latin typeface="Noto Sans KR"/>
              <a:cs typeface="Noto Sans KR"/>
            </a:endParaRPr>
          </a:p>
          <a:p>
            <a:pPr marL="12700">
              <a:lnSpc>
                <a:spcPct val="150000"/>
              </a:lnSpc>
              <a:spcBef>
                <a:spcPts val="545"/>
              </a:spcBef>
            </a:pPr>
            <a:r>
              <a:rPr sz="2850" b="1" spc="175" dirty="0" smtClean="0">
                <a:latin typeface="Calibri"/>
                <a:cs typeface="Calibri"/>
              </a:rPr>
              <a:t>-</a:t>
            </a:r>
            <a:r>
              <a:rPr lang="en-US" sz="2850" b="1" spc="175" dirty="0" smtClean="0">
                <a:latin typeface="Calibri"/>
                <a:cs typeface="Calibri"/>
              </a:rPr>
              <a:t> </a:t>
            </a:r>
            <a:r>
              <a:rPr sz="2850" b="1" dirty="0" err="1" smtClean="0">
                <a:latin typeface="Noto Sans KR"/>
                <a:cs typeface="Noto Sans KR"/>
              </a:rPr>
              <a:t>공단</a:t>
            </a:r>
            <a:r>
              <a:rPr sz="2850" b="1" dirty="0">
                <a:latin typeface="Calibri"/>
                <a:cs typeface="Calibri"/>
              </a:rPr>
              <a:t>,</a:t>
            </a:r>
            <a:r>
              <a:rPr sz="2850" b="1" spc="-90" dirty="0">
                <a:latin typeface="Calibri"/>
                <a:cs typeface="Calibri"/>
              </a:rPr>
              <a:t> </a:t>
            </a:r>
            <a:r>
              <a:rPr sz="2850" b="1" dirty="0">
                <a:latin typeface="Noto Sans KR"/>
                <a:cs typeface="Noto Sans KR"/>
              </a:rPr>
              <a:t>체육회</a:t>
            </a:r>
            <a:r>
              <a:rPr sz="2850" b="1" dirty="0">
                <a:latin typeface="Calibri"/>
                <a:cs typeface="Calibri"/>
              </a:rPr>
              <a:t>,</a:t>
            </a:r>
            <a:r>
              <a:rPr sz="2850" b="1" spc="-90" dirty="0">
                <a:latin typeface="Calibri"/>
                <a:cs typeface="Calibri"/>
              </a:rPr>
              <a:t> </a:t>
            </a:r>
            <a:r>
              <a:rPr sz="2850" b="1" dirty="0">
                <a:latin typeface="Noto Sans KR"/>
                <a:cs typeface="Noto Sans KR"/>
              </a:rPr>
              <a:t>시운영단체일</a:t>
            </a:r>
            <a:r>
              <a:rPr sz="2850" b="1" spc="-90" dirty="0">
                <a:latin typeface="Noto Sans KR"/>
                <a:cs typeface="Noto Sans KR"/>
              </a:rPr>
              <a:t> </a:t>
            </a:r>
            <a:r>
              <a:rPr sz="2850" b="1" dirty="0">
                <a:latin typeface="Noto Sans KR"/>
                <a:cs typeface="Noto Sans KR"/>
              </a:rPr>
              <a:t>경우</a:t>
            </a:r>
            <a:r>
              <a:rPr sz="2850" b="1" spc="-90" dirty="0">
                <a:latin typeface="Noto Sans KR"/>
                <a:cs typeface="Noto Sans KR"/>
              </a:rPr>
              <a:t> </a:t>
            </a:r>
            <a:r>
              <a:rPr sz="2850" b="1" dirty="0" err="1">
                <a:latin typeface="Noto Sans KR"/>
                <a:cs typeface="Noto Sans KR"/>
              </a:rPr>
              <a:t>해당기관</a:t>
            </a:r>
            <a:r>
              <a:rPr sz="2850" b="1" spc="-90" dirty="0">
                <a:latin typeface="Noto Sans KR"/>
                <a:cs typeface="Noto Sans KR"/>
              </a:rPr>
              <a:t> </a:t>
            </a:r>
            <a:r>
              <a:rPr sz="2850" b="1" spc="-20" dirty="0" err="1" smtClean="0">
                <a:latin typeface="Noto Sans KR"/>
                <a:cs typeface="Noto Sans KR"/>
              </a:rPr>
              <a:t>대표</a:t>
            </a:r>
            <a:r>
              <a:rPr lang="en-US" sz="2850" b="1" spc="-20" dirty="0" smtClean="0">
                <a:latin typeface="Noto Sans KR"/>
                <a:cs typeface="Noto Sans KR"/>
              </a:rPr>
              <a:t> </a:t>
            </a:r>
            <a:r>
              <a:rPr sz="2850" b="1" spc="-20" dirty="0" err="1" smtClean="0">
                <a:latin typeface="Noto Sans KR"/>
                <a:cs typeface="Noto Sans KR"/>
              </a:rPr>
              <a:t>직인</a:t>
            </a:r>
            <a:endParaRPr sz="2850" dirty="0">
              <a:latin typeface="Noto Sans KR"/>
              <a:cs typeface="Noto Sans KR"/>
            </a:endParaRPr>
          </a:p>
          <a:p>
            <a:pPr marL="12700">
              <a:lnSpc>
                <a:spcPct val="150000"/>
              </a:lnSpc>
              <a:spcBef>
                <a:spcPts val="545"/>
              </a:spcBef>
            </a:pPr>
            <a:r>
              <a:rPr sz="2850" b="1" spc="180" dirty="0">
                <a:latin typeface="Calibri"/>
                <a:cs typeface="Calibri"/>
              </a:rPr>
              <a:t>-</a:t>
            </a:r>
            <a:r>
              <a:rPr sz="2850" b="1" spc="-15" dirty="0">
                <a:latin typeface="Calibri"/>
                <a:cs typeface="Calibri"/>
              </a:rPr>
              <a:t> </a:t>
            </a:r>
            <a:r>
              <a:rPr sz="2850" b="1" dirty="0">
                <a:latin typeface="Noto Sans KR"/>
                <a:cs typeface="Noto Sans KR"/>
              </a:rPr>
              <a:t>학교의</a:t>
            </a:r>
            <a:r>
              <a:rPr sz="2850" b="1" spc="-20" dirty="0">
                <a:latin typeface="Noto Sans KR"/>
                <a:cs typeface="Noto Sans KR"/>
              </a:rPr>
              <a:t> </a:t>
            </a:r>
            <a:r>
              <a:rPr sz="2850" b="1" dirty="0">
                <a:latin typeface="Noto Sans KR"/>
                <a:cs typeface="Noto Sans KR"/>
              </a:rPr>
              <a:t>경우</a:t>
            </a:r>
            <a:r>
              <a:rPr sz="2850" b="1" spc="-15" dirty="0">
                <a:latin typeface="Noto Sans KR"/>
                <a:cs typeface="Noto Sans KR"/>
              </a:rPr>
              <a:t> </a:t>
            </a:r>
            <a:r>
              <a:rPr sz="2850" b="1" dirty="0">
                <a:latin typeface="Noto Sans KR"/>
                <a:cs typeface="Noto Sans KR"/>
              </a:rPr>
              <a:t>학교명</a:t>
            </a:r>
            <a:r>
              <a:rPr sz="2850" b="1" spc="-20" dirty="0">
                <a:latin typeface="Noto Sans KR"/>
                <a:cs typeface="Noto Sans KR"/>
              </a:rPr>
              <a:t> </a:t>
            </a:r>
            <a:r>
              <a:rPr sz="2850" b="1" spc="-25" dirty="0">
                <a:latin typeface="Noto Sans KR"/>
                <a:cs typeface="Noto Sans KR"/>
              </a:rPr>
              <a:t>직인</a:t>
            </a:r>
            <a:endParaRPr sz="2850" dirty="0">
              <a:latin typeface="Noto Sans KR"/>
              <a:cs typeface="Noto Sans KR"/>
            </a:endParaRPr>
          </a:p>
          <a:p>
            <a:pPr marL="12700">
              <a:lnSpc>
                <a:spcPct val="150000"/>
              </a:lnSpc>
              <a:spcBef>
                <a:spcPts val="545"/>
              </a:spcBef>
            </a:pPr>
            <a:r>
              <a:rPr sz="2850" b="1" spc="175" dirty="0" smtClean="0">
                <a:latin typeface="Calibri"/>
                <a:cs typeface="Calibri"/>
              </a:rPr>
              <a:t>-</a:t>
            </a:r>
            <a:r>
              <a:rPr lang="en-US" sz="2850" b="1" spc="175" dirty="0" smtClean="0">
                <a:latin typeface="Calibri"/>
                <a:cs typeface="Calibri"/>
              </a:rPr>
              <a:t> </a:t>
            </a:r>
            <a:r>
              <a:rPr sz="2850" b="1" dirty="0" err="1" smtClean="0">
                <a:latin typeface="Noto Sans KR"/>
                <a:cs typeface="Noto Sans KR"/>
              </a:rPr>
              <a:t>기타</a:t>
            </a:r>
            <a:r>
              <a:rPr sz="2850" b="1" spc="-20" dirty="0" smtClean="0">
                <a:latin typeface="Noto Sans KR"/>
                <a:cs typeface="Noto Sans KR"/>
              </a:rPr>
              <a:t> </a:t>
            </a:r>
            <a:r>
              <a:rPr sz="2850" b="1" dirty="0" err="1">
                <a:latin typeface="Noto Sans KR"/>
                <a:cs typeface="Noto Sans KR"/>
              </a:rPr>
              <a:t>기관</a:t>
            </a:r>
            <a:r>
              <a:rPr sz="2850" b="1" spc="-15" dirty="0">
                <a:latin typeface="Noto Sans KR"/>
                <a:cs typeface="Noto Sans KR"/>
              </a:rPr>
              <a:t> </a:t>
            </a:r>
            <a:r>
              <a:rPr sz="2850" b="1" spc="-20" dirty="0" err="1" smtClean="0">
                <a:latin typeface="Noto Sans KR"/>
                <a:cs typeface="Noto Sans KR"/>
              </a:rPr>
              <a:t>대표</a:t>
            </a:r>
            <a:r>
              <a:rPr lang="en-US" sz="2850" b="1" spc="-20" dirty="0" smtClean="0">
                <a:latin typeface="Noto Sans KR"/>
                <a:cs typeface="Noto Sans KR"/>
              </a:rPr>
              <a:t> </a:t>
            </a:r>
            <a:r>
              <a:rPr sz="2850" b="1" spc="-20" dirty="0" err="1" smtClean="0">
                <a:latin typeface="Noto Sans KR"/>
                <a:cs typeface="Noto Sans KR"/>
              </a:rPr>
              <a:t>직인</a:t>
            </a:r>
            <a:endParaRPr sz="2850" dirty="0">
              <a:latin typeface="Noto Sans KR"/>
              <a:cs typeface="Noto Sans KR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-914400" y="464522"/>
            <a:ext cx="12725400" cy="1376010"/>
          </a:xfrm>
          <a:prstGeom prst="rect">
            <a:avLst/>
          </a:prstGeom>
        </p:spPr>
        <p:txBody>
          <a:bodyPr vert="horz" wrap="square" lIns="0" tIns="753102" rIns="0" bIns="0" rtlCol="0">
            <a:spAutoFit/>
          </a:bodyPr>
          <a:lstStyle/>
          <a:p>
            <a:pPr marL="511175" algn="ctr">
              <a:lnSpc>
                <a:spcPct val="100000"/>
              </a:lnSpc>
              <a:spcBef>
                <a:spcPts val="130"/>
              </a:spcBef>
            </a:pPr>
            <a:r>
              <a:rPr sz="4000" spc="-455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②,</a:t>
            </a:r>
            <a:r>
              <a:rPr sz="4000" spc="70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4000" spc="-810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③</a:t>
            </a:r>
            <a:r>
              <a:rPr sz="4000" spc="70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4000" dirty="0">
                <a:latin typeface="Noto Sans KR" panose="020B0200000000000000" pitchFamily="50" charset="-127"/>
                <a:ea typeface="Noto Sans KR" panose="020B0200000000000000" pitchFamily="50" charset="-127"/>
              </a:rPr>
              <a:t>연수생이</a:t>
            </a:r>
            <a:r>
              <a:rPr sz="4000" spc="40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sz="4000" dirty="0">
                <a:latin typeface="Noto Sans KR" panose="020B0200000000000000" pitchFamily="50" charset="-127"/>
                <a:ea typeface="Noto Sans KR" panose="020B0200000000000000" pitchFamily="50" charset="-127"/>
              </a:rPr>
              <a:t>직접</a:t>
            </a:r>
            <a:r>
              <a:rPr sz="4000" spc="60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sz="4000" dirty="0">
                <a:latin typeface="Noto Sans KR" panose="020B0200000000000000" pitchFamily="50" charset="-127"/>
                <a:ea typeface="Noto Sans KR" panose="020B0200000000000000" pitchFamily="50" charset="-127"/>
              </a:rPr>
              <a:t>실습기관을</a:t>
            </a:r>
            <a:r>
              <a:rPr sz="4000" spc="55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sz="4000" dirty="0">
                <a:latin typeface="Noto Sans KR" panose="020B0200000000000000" pitchFamily="50" charset="-127"/>
                <a:ea typeface="Noto Sans KR" panose="020B0200000000000000" pitchFamily="50" charset="-127"/>
              </a:rPr>
              <a:t>선정하는</a:t>
            </a:r>
            <a:r>
              <a:rPr sz="4000" spc="60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sz="4000" spc="-25" dirty="0">
                <a:latin typeface="Noto Sans KR" panose="020B0200000000000000" pitchFamily="50" charset="-127"/>
                <a:ea typeface="Noto Sans KR" panose="020B0200000000000000" pitchFamily="50" charset="-127"/>
              </a:rPr>
              <a:t>경우</a:t>
            </a:r>
            <a:endParaRPr sz="4000" dirty="0">
              <a:latin typeface="Noto Sans KR" panose="020B0200000000000000" pitchFamily="50" charset="-127"/>
              <a:ea typeface="Noto Sans KR" panose="020B0200000000000000" pitchFamily="50" charset="-127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200" dirty="0"/>
              <a:t>3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xfrm>
            <a:off x="914400" y="2324100"/>
            <a:ext cx="17145000" cy="4524315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402590" indent="-390525">
              <a:lnSpc>
                <a:spcPct val="100000"/>
              </a:lnSpc>
              <a:spcBef>
                <a:spcPts val="640"/>
              </a:spcBef>
              <a:buFont typeface="Calibri"/>
              <a:buAutoNum type="arabicParenR" startAt="3"/>
              <a:tabLst>
                <a:tab pos="403225" algn="l"/>
              </a:tabLst>
            </a:pPr>
            <a:r>
              <a:rPr dirty="0">
                <a:latin typeface="Noto Sans KR" panose="020B0200000000000000" pitchFamily="50" charset="-127"/>
                <a:ea typeface="Noto Sans KR" panose="020B0200000000000000" pitchFamily="50" charset="-127"/>
              </a:rPr>
              <a:t>현장실습기관</a:t>
            </a:r>
            <a:r>
              <a:rPr spc="5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spc="-25" dirty="0">
                <a:latin typeface="Noto Sans KR" panose="020B0200000000000000" pitchFamily="50" charset="-127"/>
                <a:ea typeface="Noto Sans KR" panose="020B0200000000000000" pitchFamily="50" charset="-127"/>
              </a:rPr>
              <a:t>요건</a:t>
            </a:r>
          </a:p>
          <a:p>
            <a:pPr marL="185420">
              <a:lnSpc>
                <a:spcPct val="100000"/>
              </a:lnSpc>
              <a:spcBef>
                <a:spcPts val="540"/>
              </a:spcBef>
            </a:pPr>
            <a:r>
              <a:rPr dirty="0">
                <a:latin typeface="Noto Sans KR" panose="020B0200000000000000" pitchFamily="50" charset="-127"/>
                <a:ea typeface="Noto Sans KR" panose="020B0200000000000000" pitchFamily="50" charset="-127"/>
              </a:rPr>
              <a:t>학교</a:t>
            </a:r>
            <a:r>
              <a:rPr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,</a:t>
            </a:r>
            <a:r>
              <a:rPr spc="-15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dirty="0">
                <a:latin typeface="Noto Sans KR" panose="020B0200000000000000" pitchFamily="50" charset="-127"/>
                <a:ea typeface="Noto Sans KR" panose="020B0200000000000000" pitchFamily="50" charset="-127"/>
              </a:rPr>
              <a:t>경기단체</a:t>
            </a:r>
            <a:r>
              <a:rPr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,</a:t>
            </a:r>
            <a:r>
              <a:rPr spc="-10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dirty="0">
                <a:latin typeface="Noto Sans KR" panose="020B0200000000000000" pitchFamily="50" charset="-127"/>
                <a:ea typeface="Noto Sans KR" panose="020B0200000000000000" pitchFamily="50" charset="-127"/>
              </a:rPr>
              <a:t>체육단체</a:t>
            </a:r>
            <a:r>
              <a:rPr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,</a:t>
            </a:r>
            <a:r>
              <a:rPr spc="-15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dirty="0">
                <a:latin typeface="Noto Sans KR" panose="020B0200000000000000" pitchFamily="50" charset="-127"/>
                <a:ea typeface="Noto Sans KR" panose="020B0200000000000000" pitchFamily="50" charset="-127"/>
              </a:rPr>
              <a:t>공공기관</a:t>
            </a:r>
            <a:r>
              <a:rPr spc="-15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dirty="0">
                <a:latin typeface="Noto Sans KR" panose="020B0200000000000000" pitchFamily="50" charset="-127"/>
                <a:ea typeface="Noto Sans KR" panose="020B0200000000000000" pitchFamily="50" charset="-127"/>
              </a:rPr>
              <a:t>산하의</a:t>
            </a:r>
            <a:r>
              <a:rPr spc="-15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dirty="0">
                <a:latin typeface="Noto Sans KR" panose="020B0200000000000000" pitchFamily="50" charset="-127"/>
                <a:ea typeface="Noto Sans KR" panose="020B0200000000000000" pitchFamily="50" charset="-127"/>
              </a:rPr>
              <a:t>스포츠</a:t>
            </a:r>
            <a:r>
              <a:rPr spc="-15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dirty="0">
                <a:latin typeface="Noto Sans KR" panose="020B0200000000000000" pitchFamily="50" charset="-127"/>
                <a:ea typeface="Noto Sans KR" panose="020B0200000000000000" pitchFamily="50" charset="-127"/>
              </a:rPr>
              <a:t>지도기관</a:t>
            </a:r>
            <a:r>
              <a:rPr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,</a:t>
            </a:r>
            <a:r>
              <a:rPr spc="-10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pc="-10" dirty="0">
                <a:latin typeface="Noto Sans KR" panose="020B0200000000000000" pitchFamily="50" charset="-127"/>
                <a:ea typeface="Noto Sans KR" panose="020B0200000000000000" pitchFamily="50" charset="-127"/>
              </a:rPr>
              <a:t>체육시설업</a:t>
            </a:r>
          </a:p>
          <a:p>
            <a:pPr marL="12700">
              <a:lnSpc>
                <a:spcPct val="100000"/>
              </a:lnSpc>
              <a:spcBef>
                <a:spcPts val="540"/>
              </a:spcBef>
            </a:pPr>
            <a:r>
              <a:rPr spc="220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+</a:t>
            </a:r>
            <a:r>
              <a:rPr spc="30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dirty="0">
                <a:latin typeface="Noto Sans KR" panose="020B0200000000000000" pitchFamily="50" charset="-127"/>
                <a:ea typeface="Noto Sans KR" panose="020B0200000000000000" pitchFamily="50" charset="-127"/>
              </a:rPr>
              <a:t>전국종목별연합회</a:t>
            </a:r>
            <a:r>
              <a:rPr spc="30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dirty="0" err="1">
                <a:latin typeface="Noto Sans KR" panose="020B0200000000000000" pitchFamily="50" charset="-127"/>
                <a:ea typeface="Noto Sans KR" panose="020B0200000000000000" pitchFamily="50" charset="-127"/>
              </a:rPr>
              <a:t>연계</a:t>
            </a:r>
            <a:r>
              <a:rPr spc="25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spc="-25" dirty="0" err="1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가능</a:t>
            </a:r>
            <a:endParaRPr lang="en-US" spc="-25" dirty="0" smtClean="0"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pPr marL="12700">
              <a:lnSpc>
                <a:spcPct val="100000"/>
              </a:lnSpc>
              <a:spcBef>
                <a:spcPts val="540"/>
              </a:spcBef>
            </a:pPr>
            <a:endParaRPr spc="-25" dirty="0">
              <a:latin typeface="맑은 고딕" panose="020B0503020000020004" pitchFamily="50" charset="-127"/>
              <a:ea typeface="맑은 고딕" panose="020B0503020000020004" pitchFamily="50" charset="-127"/>
            </a:endParaRPr>
          </a:p>
          <a:p>
            <a:pPr marL="402590" indent="-390525">
              <a:lnSpc>
                <a:spcPct val="100000"/>
              </a:lnSpc>
              <a:spcBef>
                <a:spcPts val="1775"/>
              </a:spcBef>
              <a:buFont typeface="Calibri"/>
              <a:buAutoNum type="arabicParenR" startAt="4"/>
              <a:tabLst>
                <a:tab pos="403225" algn="l"/>
              </a:tabLst>
            </a:pPr>
            <a:r>
              <a:rPr dirty="0">
                <a:latin typeface="Noto Sans KR" panose="020B0200000000000000" pitchFamily="50" charset="-127"/>
                <a:ea typeface="Noto Sans KR" panose="020B0200000000000000" pitchFamily="50" charset="-127"/>
              </a:rPr>
              <a:t>현장실습</a:t>
            </a:r>
            <a:r>
              <a:rPr spc="15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dirty="0">
                <a:latin typeface="Noto Sans KR" panose="020B0200000000000000" pitchFamily="50" charset="-127"/>
                <a:ea typeface="Noto Sans KR" panose="020B0200000000000000" pitchFamily="50" charset="-127"/>
              </a:rPr>
              <a:t>지도자</a:t>
            </a:r>
            <a:r>
              <a:rPr spc="15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dirty="0">
                <a:latin typeface="Noto Sans KR" panose="020B0200000000000000" pitchFamily="50" charset="-127"/>
                <a:ea typeface="Noto Sans KR" panose="020B0200000000000000" pitchFamily="50" charset="-127"/>
              </a:rPr>
              <a:t>요건</a:t>
            </a:r>
            <a:r>
              <a:rPr spc="20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(</a:t>
            </a:r>
            <a:r>
              <a:rPr dirty="0">
                <a:latin typeface="Noto Sans KR" panose="020B0200000000000000" pitchFamily="50" charset="-127"/>
                <a:ea typeface="Noto Sans KR" panose="020B0200000000000000" pitchFamily="50" charset="-127"/>
              </a:rPr>
              <a:t>아래</a:t>
            </a:r>
            <a:r>
              <a:rPr spc="15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dirty="0">
                <a:latin typeface="Noto Sans KR" panose="020B0200000000000000" pitchFamily="50" charset="-127"/>
                <a:ea typeface="Noto Sans KR" panose="020B0200000000000000" pitchFamily="50" charset="-127"/>
              </a:rPr>
              <a:t>중</a:t>
            </a:r>
            <a:r>
              <a:rPr spc="20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spc="95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1</a:t>
            </a:r>
            <a:r>
              <a:rPr spc="95" dirty="0">
                <a:latin typeface="Noto Sans KR" panose="020B0200000000000000" pitchFamily="50" charset="-127"/>
                <a:ea typeface="Noto Sans KR" panose="020B0200000000000000" pitchFamily="50" charset="-127"/>
              </a:rPr>
              <a:t>명</a:t>
            </a:r>
            <a:r>
              <a:rPr spc="15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spc="-25" dirty="0" err="1">
                <a:latin typeface="Noto Sans KR" panose="020B0200000000000000" pitchFamily="50" charset="-127"/>
                <a:ea typeface="Noto Sans KR" panose="020B0200000000000000" pitchFamily="50" charset="-127"/>
              </a:rPr>
              <a:t>이상</a:t>
            </a:r>
            <a:r>
              <a:rPr spc="-2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)</a:t>
            </a:r>
            <a:r>
              <a:rPr lang="en-US" spc="-2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</a:p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lang="ko-KR" altLang="en-US" dirty="0">
                <a:latin typeface="Noto Sans KR" panose="020B0200000000000000" pitchFamily="50" charset="-127"/>
                <a:ea typeface="Noto Sans KR" panose="020B0200000000000000" pitchFamily="50" charset="-127"/>
              </a:rPr>
              <a:t>▣</a:t>
            </a:r>
            <a:r>
              <a:rPr lang="ko-KR" altLang="en-US" spc="20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en-US" altLang="ko-KR" spc="60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1</a:t>
            </a:r>
            <a:r>
              <a:rPr lang="ko-KR" altLang="en-US" spc="60" dirty="0">
                <a:latin typeface="Noto Sans KR" panose="020B0200000000000000" pitchFamily="50" charset="-127"/>
                <a:ea typeface="Noto Sans KR" panose="020B0200000000000000" pitchFamily="50" charset="-127"/>
              </a:rPr>
              <a:t>급</a:t>
            </a:r>
            <a:r>
              <a:rPr lang="ko-KR" altLang="en-US" spc="20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spc="-10" dirty="0">
                <a:latin typeface="Noto Sans KR" panose="020B0200000000000000" pitchFamily="50" charset="-127"/>
                <a:ea typeface="Noto Sans KR" panose="020B0200000000000000" pitchFamily="50" charset="-127"/>
              </a:rPr>
              <a:t>생활</a:t>
            </a:r>
            <a:r>
              <a:rPr lang="en-US" altLang="ko-KR" spc="-10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(</a:t>
            </a:r>
            <a:r>
              <a:rPr lang="ko-KR" altLang="en-US" spc="-10" dirty="0">
                <a:latin typeface="Noto Sans KR" panose="020B0200000000000000" pitchFamily="50" charset="-127"/>
                <a:ea typeface="Noto Sans KR" panose="020B0200000000000000" pitchFamily="50" charset="-127"/>
              </a:rPr>
              <a:t>전문</a:t>
            </a:r>
            <a:r>
              <a:rPr lang="en-US" altLang="ko-KR" spc="-10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)</a:t>
            </a:r>
            <a:r>
              <a:rPr lang="ko-KR" altLang="en-US" spc="25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lang="ko-KR" altLang="en-US" dirty="0">
                <a:latin typeface="Noto Sans KR" panose="020B0200000000000000" pitchFamily="50" charset="-127"/>
                <a:ea typeface="Noto Sans KR" panose="020B0200000000000000" pitchFamily="50" charset="-127"/>
              </a:rPr>
              <a:t>자격</a:t>
            </a:r>
            <a:r>
              <a:rPr lang="ko-KR" altLang="en-US" spc="25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dirty="0">
                <a:latin typeface="Noto Sans KR" panose="020B0200000000000000" pitchFamily="50" charset="-127"/>
                <a:ea typeface="Noto Sans KR" panose="020B0200000000000000" pitchFamily="50" charset="-127"/>
              </a:rPr>
              <a:t>소지자로서</a:t>
            </a:r>
            <a:r>
              <a:rPr lang="ko-KR" altLang="en-US" spc="20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en-US" altLang="ko-KR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1</a:t>
            </a:r>
            <a:r>
              <a:rPr lang="ko-KR" altLang="en-US" dirty="0" err="1">
                <a:latin typeface="Noto Sans KR" panose="020B0200000000000000" pitchFamily="50" charset="-127"/>
                <a:ea typeface="Noto Sans KR" panose="020B0200000000000000" pitchFamily="50" charset="-127"/>
              </a:rPr>
              <a:t>년이상</a:t>
            </a:r>
            <a:r>
              <a:rPr lang="ko-KR" altLang="en-US" spc="20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dirty="0" err="1">
                <a:latin typeface="Noto Sans KR" panose="020B0200000000000000" pitchFamily="50" charset="-127"/>
                <a:ea typeface="Noto Sans KR" panose="020B0200000000000000" pitchFamily="50" charset="-127"/>
              </a:rPr>
              <a:t>지도사</a:t>
            </a:r>
            <a:r>
              <a:rPr lang="ko-KR" altLang="en-US" spc="20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dirty="0">
                <a:latin typeface="Noto Sans KR" panose="020B0200000000000000" pitchFamily="50" charset="-127"/>
                <a:ea typeface="Noto Sans KR" panose="020B0200000000000000" pitchFamily="50" charset="-127"/>
              </a:rPr>
              <a:t>실무경험이</a:t>
            </a:r>
            <a:r>
              <a:rPr lang="ko-KR" altLang="en-US" spc="25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dirty="0">
                <a:latin typeface="Noto Sans KR" panose="020B0200000000000000" pitchFamily="50" charset="-127"/>
                <a:ea typeface="Noto Sans KR" panose="020B0200000000000000" pitchFamily="50" charset="-127"/>
              </a:rPr>
              <a:t>있는</a:t>
            </a:r>
            <a:r>
              <a:rPr lang="ko-KR" altLang="en-US" spc="20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spc="-50" dirty="0">
                <a:latin typeface="Noto Sans KR" panose="020B0200000000000000" pitchFamily="50" charset="-127"/>
                <a:ea typeface="Noto Sans KR" panose="020B0200000000000000" pitchFamily="50" charset="-127"/>
              </a:rPr>
              <a:t>자</a:t>
            </a:r>
          </a:p>
          <a:p>
            <a:pPr marL="12700">
              <a:lnSpc>
                <a:spcPct val="100000"/>
              </a:lnSpc>
              <a:spcBef>
                <a:spcPts val="440"/>
              </a:spcBef>
            </a:pPr>
            <a:r>
              <a:rPr lang="ko-KR" altLang="en-US" dirty="0">
                <a:latin typeface="Noto Sans KR" panose="020B0200000000000000" pitchFamily="50" charset="-127"/>
                <a:ea typeface="Noto Sans KR" panose="020B0200000000000000" pitchFamily="50" charset="-127"/>
              </a:rPr>
              <a:t>▣</a:t>
            </a:r>
            <a:r>
              <a:rPr lang="ko-KR" altLang="en-US" spc="20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en-US" altLang="ko-KR" spc="60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2</a:t>
            </a:r>
            <a:r>
              <a:rPr lang="ko-KR" altLang="en-US" spc="60" dirty="0">
                <a:latin typeface="Noto Sans KR" panose="020B0200000000000000" pitchFamily="50" charset="-127"/>
                <a:ea typeface="Noto Sans KR" panose="020B0200000000000000" pitchFamily="50" charset="-127"/>
              </a:rPr>
              <a:t>급</a:t>
            </a:r>
            <a:r>
              <a:rPr lang="ko-KR" altLang="en-US" spc="20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spc="-10" dirty="0">
                <a:latin typeface="Noto Sans KR" panose="020B0200000000000000" pitchFamily="50" charset="-127"/>
                <a:ea typeface="Noto Sans KR" panose="020B0200000000000000" pitchFamily="50" charset="-127"/>
              </a:rPr>
              <a:t>생활</a:t>
            </a:r>
            <a:r>
              <a:rPr lang="en-US" altLang="ko-KR" spc="-10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(</a:t>
            </a:r>
            <a:r>
              <a:rPr lang="ko-KR" altLang="en-US" spc="-10" dirty="0">
                <a:latin typeface="Noto Sans KR" panose="020B0200000000000000" pitchFamily="50" charset="-127"/>
                <a:ea typeface="Noto Sans KR" panose="020B0200000000000000" pitchFamily="50" charset="-127"/>
              </a:rPr>
              <a:t>전문</a:t>
            </a:r>
            <a:r>
              <a:rPr lang="en-US" altLang="ko-KR" spc="-10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)</a:t>
            </a:r>
            <a:r>
              <a:rPr lang="ko-KR" altLang="en-US" spc="25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lang="ko-KR" altLang="en-US" dirty="0">
                <a:latin typeface="Noto Sans KR" panose="020B0200000000000000" pitchFamily="50" charset="-127"/>
                <a:ea typeface="Noto Sans KR" panose="020B0200000000000000" pitchFamily="50" charset="-127"/>
              </a:rPr>
              <a:t>자격</a:t>
            </a:r>
            <a:r>
              <a:rPr lang="ko-KR" altLang="en-US" spc="25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dirty="0">
                <a:latin typeface="Noto Sans KR" panose="020B0200000000000000" pitchFamily="50" charset="-127"/>
                <a:ea typeface="Noto Sans KR" panose="020B0200000000000000" pitchFamily="50" charset="-127"/>
              </a:rPr>
              <a:t>소지자로서</a:t>
            </a:r>
            <a:r>
              <a:rPr lang="ko-KR" altLang="en-US" spc="20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en-US" altLang="ko-KR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2</a:t>
            </a:r>
            <a:r>
              <a:rPr lang="ko-KR" altLang="en-US" dirty="0" err="1">
                <a:latin typeface="Noto Sans KR" panose="020B0200000000000000" pitchFamily="50" charset="-127"/>
                <a:ea typeface="Noto Sans KR" panose="020B0200000000000000" pitchFamily="50" charset="-127"/>
              </a:rPr>
              <a:t>년이상</a:t>
            </a:r>
            <a:r>
              <a:rPr lang="ko-KR" altLang="en-US" spc="20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dirty="0" err="1">
                <a:latin typeface="Noto Sans KR" panose="020B0200000000000000" pitchFamily="50" charset="-127"/>
                <a:ea typeface="Noto Sans KR" panose="020B0200000000000000" pitchFamily="50" charset="-127"/>
              </a:rPr>
              <a:t>지도사</a:t>
            </a:r>
            <a:r>
              <a:rPr lang="ko-KR" altLang="en-US" spc="20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dirty="0">
                <a:latin typeface="Noto Sans KR" panose="020B0200000000000000" pitchFamily="50" charset="-127"/>
                <a:ea typeface="Noto Sans KR" panose="020B0200000000000000" pitchFamily="50" charset="-127"/>
              </a:rPr>
              <a:t>실무경험이</a:t>
            </a:r>
            <a:r>
              <a:rPr lang="ko-KR" altLang="en-US" spc="25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dirty="0">
                <a:latin typeface="Noto Sans KR" panose="020B0200000000000000" pitchFamily="50" charset="-127"/>
                <a:ea typeface="Noto Sans KR" panose="020B0200000000000000" pitchFamily="50" charset="-127"/>
              </a:rPr>
              <a:t>있는</a:t>
            </a:r>
            <a:r>
              <a:rPr lang="ko-KR" altLang="en-US" spc="20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spc="-50" dirty="0">
                <a:latin typeface="Noto Sans KR" panose="020B0200000000000000" pitchFamily="50" charset="-127"/>
                <a:ea typeface="Noto Sans KR" panose="020B0200000000000000" pitchFamily="50" charset="-127"/>
              </a:rPr>
              <a:t>자</a:t>
            </a:r>
            <a:endParaRPr lang="ko-KR" altLang="en-US" dirty="0"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pPr marL="12700">
              <a:lnSpc>
                <a:spcPct val="100000"/>
              </a:lnSpc>
              <a:spcBef>
                <a:spcPts val="345"/>
              </a:spcBef>
            </a:pPr>
            <a:r>
              <a:rPr lang="ko-KR" altLang="en-US" dirty="0">
                <a:latin typeface="Noto Sans KR" panose="020B0200000000000000" pitchFamily="50" charset="-127"/>
                <a:ea typeface="Noto Sans KR" panose="020B0200000000000000" pitchFamily="50" charset="-127"/>
              </a:rPr>
              <a:t>▣</a:t>
            </a:r>
            <a:r>
              <a:rPr lang="ko-KR" altLang="en-US" spc="15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dirty="0">
                <a:latin typeface="Noto Sans KR" panose="020B0200000000000000" pitchFamily="50" charset="-127"/>
                <a:ea typeface="Noto Sans KR" panose="020B0200000000000000" pitchFamily="50" charset="-127"/>
              </a:rPr>
              <a:t>동등한</a:t>
            </a:r>
            <a:r>
              <a:rPr lang="ko-KR" altLang="en-US" spc="20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dirty="0">
                <a:latin typeface="Noto Sans KR" panose="020B0200000000000000" pitchFamily="50" charset="-127"/>
                <a:ea typeface="Noto Sans KR" panose="020B0200000000000000" pitchFamily="50" charset="-127"/>
              </a:rPr>
              <a:t>자격을</a:t>
            </a:r>
            <a:r>
              <a:rPr lang="ko-KR" altLang="en-US" spc="20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dirty="0">
                <a:latin typeface="Noto Sans KR" panose="020B0200000000000000" pitchFamily="50" charset="-127"/>
                <a:ea typeface="Noto Sans KR" panose="020B0200000000000000" pitchFamily="50" charset="-127"/>
              </a:rPr>
              <a:t>갖추고</a:t>
            </a:r>
            <a:r>
              <a:rPr lang="ko-KR" altLang="en-US" spc="20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en-US" altLang="ko-KR" spc="60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3</a:t>
            </a:r>
            <a:r>
              <a:rPr lang="ko-KR" altLang="en-US" spc="60" dirty="0">
                <a:latin typeface="Noto Sans KR" panose="020B0200000000000000" pitchFamily="50" charset="-127"/>
                <a:ea typeface="Noto Sans KR" panose="020B0200000000000000" pitchFamily="50" charset="-127"/>
              </a:rPr>
              <a:t>년</a:t>
            </a:r>
            <a:r>
              <a:rPr lang="ko-KR" altLang="en-US" spc="15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dirty="0">
                <a:latin typeface="Noto Sans KR" panose="020B0200000000000000" pitchFamily="50" charset="-127"/>
                <a:ea typeface="Noto Sans KR" panose="020B0200000000000000" pitchFamily="50" charset="-127"/>
              </a:rPr>
              <a:t>이상의</a:t>
            </a:r>
            <a:r>
              <a:rPr lang="ko-KR" altLang="en-US" spc="20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dirty="0">
                <a:latin typeface="Noto Sans KR" panose="020B0200000000000000" pitchFamily="50" charset="-127"/>
                <a:ea typeface="Noto Sans KR" panose="020B0200000000000000" pitchFamily="50" charset="-127"/>
              </a:rPr>
              <a:t>실무</a:t>
            </a:r>
            <a:r>
              <a:rPr lang="ko-KR" altLang="en-US" spc="20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dirty="0">
                <a:latin typeface="Noto Sans KR" panose="020B0200000000000000" pitchFamily="50" charset="-127"/>
                <a:ea typeface="Noto Sans KR" panose="020B0200000000000000" pitchFamily="50" charset="-127"/>
              </a:rPr>
              <a:t>경험이</a:t>
            </a:r>
            <a:r>
              <a:rPr lang="ko-KR" altLang="en-US" spc="20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dirty="0">
                <a:latin typeface="Noto Sans KR" panose="020B0200000000000000" pitchFamily="50" charset="-127"/>
                <a:ea typeface="Noto Sans KR" panose="020B0200000000000000" pitchFamily="50" charset="-127"/>
              </a:rPr>
              <a:t>있는</a:t>
            </a:r>
            <a:r>
              <a:rPr lang="ko-KR" altLang="en-US" spc="15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spc="-50" dirty="0">
                <a:latin typeface="Noto Sans KR" panose="020B0200000000000000" pitchFamily="50" charset="-127"/>
                <a:ea typeface="Noto Sans KR" panose="020B0200000000000000" pitchFamily="50" charset="-127"/>
              </a:rPr>
              <a:t>자</a:t>
            </a:r>
            <a:endParaRPr lang="ko-KR" altLang="en-US" dirty="0"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pPr marL="12700">
              <a:lnSpc>
                <a:spcPct val="100000"/>
              </a:lnSpc>
              <a:spcBef>
                <a:spcPts val="345"/>
              </a:spcBef>
            </a:pPr>
            <a:r>
              <a:rPr lang="ko-KR" altLang="en-US" dirty="0">
                <a:latin typeface="Noto Sans KR" panose="020B0200000000000000" pitchFamily="50" charset="-127"/>
                <a:ea typeface="Noto Sans KR" panose="020B0200000000000000" pitchFamily="50" charset="-127"/>
              </a:rPr>
              <a:t>▣</a:t>
            </a:r>
            <a:r>
              <a:rPr lang="ko-KR" altLang="en-US" spc="10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dirty="0">
                <a:latin typeface="Noto Sans KR" panose="020B0200000000000000" pitchFamily="50" charset="-127"/>
                <a:ea typeface="Noto Sans KR" panose="020B0200000000000000" pitchFamily="50" charset="-127"/>
              </a:rPr>
              <a:t>비인기</a:t>
            </a:r>
            <a:r>
              <a:rPr lang="ko-KR" altLang="en-US" spc="15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dirty="0">
                <a:latin typeface="Noto Sans KR" panose="020B0200000000000000" pitchFamily="50" charset="-127"/>
                <a:ea typeface="Noto Sans KR" panose="020B0200000000000000" pitchFamily="50" charset="-127"/>
              </a:rPr>
              <a:t>종목</a:t>
            </a:r>
            <a:r>
              <a:rPr lang="en-US" altLang="ko-KR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,</a:t>
            </a:r>
            <a:r>
              <a:rPr lang="ko-KR" altLang="en-US" spc="20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lang="ko-KR" altLang="en-US" dirty="0" err="1">
                <a:latin typeface="Noto Sans KR" panose="020B0200000000000000" pitchFamily="50" charset="-127"/>
                <a:ea typeface="Noto Sans KR" panose="020B0200000000000000" pitchFamily="50" charset="-127"/>
              </a:rPr>
              <a:t>신설종목은</a:t>
            </a:r>
            <a:r>
              <a:rPr lang="ko-KR" altLang="en-US" spc="15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dirty="0">
                <a:latin typeface="Noto Sans KR" panose="020B0200000000000000" pitchFamily="50" charset="-127"/>
                <a:ea typeface="Noto Sans KR" panose="020B0200000000000000" pitchFamily="50" charset="-127"/>
              </a:rPr>
              <a:t>지도</a:t>
            </a:r>
            <a:r>
              <a:rPr lang="ko-KR" altLang="en-US" spc="15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dirty="0">
                <a:latin typeface="Noto Sans KR" panose="020B0200000000000000" pitchFamily="50" charset="-127"/>
                <a:ea typeface="Noto Sans KR" panose="020B0200000000000000" pitchFamily="50" charset="-127"/>
              </a:rPr>
              <a:t>경력</a:t>
            </a:r>
            <a:r>
              <a:rPr lang="ko-KR" altLang="en-US" spc="15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en-US" altLang="ko-KR" spc="60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1</a:t>
            </a:r>
            <a:r>
              <a:rPr lang="ko-KR" altLang="en-US" spc="60" dirty="0">
                <a:latin typeface="Noto Sans KR" panose="020B0200000000000000" pitchFamily="50" charset="-127"/>
                <a:ea typeface="Noto Sans KR" panose="020B0200000000000000" pitchFamily="50" charset="-127"/>
              </a:rPr>
              <a:t>년</a:t>
            </a:r>
            <a:r>
              <a:rPr lang="ko-KR" altLang="en-US" spc="15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dirty="0">
                <a:latin typeface="Noto Sans KR" panose="020B0200000000000000" pitchFamily="50" charset="-127"/>
                <a:ea typeface="Noto Sans KR" panose="020B0200000000000000" pitchFamily="50" charset="-127"/>
              </a:rPr>
              <a:t>이상</a:t>
            </a:r>
            <a:r>
              <a:rPr lang="ko-KR" altLang="en-US" spc="15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dirty="0">
                <a:latin typeface="Noto Sans KR" panose="020B0200000000000000" pitchFamily="50" charset="-127"/>
                <a:ea typeface="Noto Sans KR" panose="020B0200000000000000" pitchFamily="50" charset="-127"/>
              </a:rPr>
              <a:t>실무</a:t>
            </a:r>
            <a:r>
              <a:rPr lang="ko-KR" altLang="en-US" spc="15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dirty="0">
                <a:latin typeface="Noto Sans KR" panose="020B0200000000000000" pitchFamily="50" charset="-127"/>
                <a:ea typeface="Noto Sans KR" panose="020B0200000000000000" pitchFamily="50" charset="-127"/>
              </a:rPr>
              <a:t>경험이</a:t>
            </a:r>
            <a:r>
              <a:rPr lang="ko-KR" altLang="en-US" spc="15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dirty="0">
                <a:latin typeface="Noto Sans KR" panose="020B0200000000000000" pitchFamily="50" charset="-127"/>
                <a:ea typeface="Noto Sans KR" panose="020B0200000000000000" pitchFamily="50" charset="-127"/>
              </a:rPr>
              <a:t>있는</a:t>
            </a:r>
            <a:r>
              <a:rPr lang="ko-KR" altLang="en-US" spc="15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spc="-50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자</a:t>
            </a:r>
            <a:endParaRPr lang="ko-KR" altLang="en-US" dirty="0"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73780627"/>
              </p:ext>
            </p:extLst>
          </p:nvPr>
        </p:nvGraphicFramePr>
        <p:xfrm>
          <a:off x="301533" y="7061275"/>
          <a:ext cx="17792701" cy="279808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45657">
                  <a:extLst>
                    <a:ext uri="{9D8B030D-6E8A-4147-A177-3AD203B41FA5}">
                      <a16:colId xmlns:a16="http://schemas.microsoft.com/office/drawing/2014/main" val="1619627020"/>
                    </a:ext>
                  </a:extLst>
                </a:gridCol>
                <a:gridCol w="1664130">
                  <a:extLst>
                    <a:ext uri="{9D8B030D-6E8A-4147-A177-3AD203B41FA5}">
                      <a16:colId xmlns:a16="http://schemas.microsoft.com/office/drawing/2014/main" val="3470280639"/>
                    </a:ext>
                  </a:extLst>
                </a:gridCol>
                <a:gridCol w="14682914">
                  <a:extLst>
                    <a:ext uri="{9D8B030D-6E8A-4147-A177-3AD203B41FA5}">
                      <a16:colId xmlns:a16="http://schemas.microsoft.com/office/drawing/2014/main" val="226475538"/>
                    </a:ext>
                  </a:extLst>
                </a:gridCol>
              </a:tblGrid>
              <a:tr h="628493">
                <a:tc grid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구분</a:t>
                      </a:r>
                      <a:endParaRPr lang="ko-KR" altLang="en-US" sz="2400" dirty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400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종목</a:t>
                      </a:r>
                      <a:endParaRPr lang="ko-KR" altLang="en-US" sz="2400" dirty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96738209"/>
                  </a:ext>
                </a:extLst>
              </a:tr>
              <a:tr h="1084795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생활</a:t>
                      </a:r>
                      <a:endParaRPr lang="en-US" altLang="ko-KR" sz="2000" b="1" dirty="0" smtClean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  <a:p>
                      <a:pPr algn="ctr" latinLnBrk="1"/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스포츠</a:t>
                      </a:r>
                      <a:endParaRPr lang="en-US" altLang="ko-KR" sz="2000" b="1" dirty="0" smtClean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  <a:p>
                      <a:pPr algn="ctr" latinLnBrk="1"/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지도자</a:t>
                      </a:r>
                      <a:endParaRPr lang="ko-KR" altLang="en-US" sz="2000" b="1" dirty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인기 종목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골프</a:t>
                      </a:r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농구</a:t>
                      </a:r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등산</a:t>
                      </a:r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당구</a:t>
                      </a:r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레크리에이션</a:t>
                      </a:r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배구</a:t>
                      </a:r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배드민턴</a:t>
                      </a:r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보디빌딩</a:t>
                      </a:r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볼링</a:t>
                      </a:r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수영</a:t>
                      </a:r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승마</a:t>
                      </a:r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야구</a:t>
                      </a:r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에어로빅</a:t>
                      </a:r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유도</a:t>
                      </a:r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축구</a:t>
                      </a:r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테니스</a:t>
                      </a:r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태권도</a:t>
                      </a:r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2000" b="1" dirty="0" err="1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풋살</a:t>
                      </a:r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b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</a:br>
                      <a:r>
                        <a:rPr lang="ko-KR" altLang="en-US" sz="2000" b="1" dirty="0" err="1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파크골프</a:t>
                      </a:r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합기도</a:t>
                      </a:r>
                      <a:endParaRPr lang="ko-KR" altLang="en-US" sz="2000" b="1" dirty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17490549"/>
                  </a:ext>
                </a:extLst>
              </a:tr>
              <a:tr h="1084795">
                <a:tc vMerge="1">
                  <a:txBody>
                    <a:bodyPr/>
                    <a:lstStyle/>
                    <a:p>
                      <a:pPr algn="ctr" latinLnBrk="1"/>
                      <a:endParaRPr lang="ko-KR" altLang="en-US" sz="2000" b="1" dirty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비인기 종목</a:t>
                      </a: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댄스스포츠</a:t>
                      </a:r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라켓볼</a:t>
                      </a:r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럭비</a:t>
                      </a:r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레슬링</a:t>
                      </a:r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사격</a:t>
                      </a:r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2000" b="1" dirty="0" err="1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세팍타크로</a:t>
                      </a:r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</a:t>
                      </a:r>
                      <a:r>
                        <a:rPr lang="en-US" altLang="ko-KR" sz="2000" b="1" baseline="0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 </a:t>
                      </a:r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소프트테니스</a:t>
                      </a:r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스킨스쿠버</a:t>
                      </a:r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양궁</a:t>
                      </a:r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2000" b="1" dirty="0" err="1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우슈</a:t>
                      </a:r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육상</a:t>
                      </a:r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자전거</a:t>
                      </a:r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조정</a:t>
                      </a:r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2000" b="1" dirty="0" err="1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주짓수</a:t>
                      </a:r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택견</a:t>
                      </a:r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힙합</a:t>
                      </a:r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핸드볼</a:t>
                      </a:r>
                      <a:endParaRPr lang="ko-KR" altLang="en-US" sz="2000" b="1" dirty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9266405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18287999" cy="10287000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358123" y="4882820"/>
            <a:ext cx="9681210" cy="154940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0000" dirty="0">
                <a:solidFill>
                  <a:srgbClr val="F9F5F0"/>
                </a:solidFill>
              </a:rPr>
              <a:t>현장실습</a:t>
            </a:r>
            <a:r>
              <a:rPr sz="10000" spc="140" dirty="0">
                <a:solidFill>
                  <a:srgbClr val="F9F5F0"/>
                </a:solidFill>
              </a:rPr>
              <a:t> </a:t>
            </a:r>
            <a:r>
              <a:rPr sz="10000" spc="-20" dirty="0">
                <a:solidFill>
                  <a:srgbClr val="F9F5F0"/>
                </a:solidFill>
              </a:rPr>
              <a:t>작성요령</a:t>
            </a:r>
            <a:endParaRPr sz="10000"/>
          </a:p>
        </p:txBody>
      </p:sp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5562405" y="335481"/>
            <a:ext cx="1885949" cy="16763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62000" y="876300"/>
            <a:ext cx="10107491" cy="584775"/>
          </a:xfrm>
        </p:spPr>
        <p:txBody>
          <a:bodyPr/>
          <a:lstStyle/>
          <a:p>
            <a:r>
              <a:rPr lang="ko-KR" altLang="en-US" sz="3800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현장실습 출석 입력 안내</a:t>
            </a:r>
            <a:endParaRPr lang="ko-KR" altLang="en-US" sz="3800" dirty="0"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762000" y="1790700"/>
            <a:ext cx="16753114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◆ 공지사항 참고</a:t>
            </a:r>
            <a:endParaRPr lang="en-US" altLang="ko-KR" sz="2800" b="1" dirty="0" smtClean="0"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 국민체육진흥공단 </a:t>
            </a:r>
            <a:r>
              <a:rPr lang="ko-KR" altLang="en-US" sz="2800" b="1" dirty="0" err="1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체육지도자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 연수원 홈페이지 → </a:t>
            </a:r>
            <a:r>
              <a:rPr lang="ko-KR" altLang="en-US" sz="2800" b="1" dirty="0" err="1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마이페이지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 → 현장실습 출석 입력</a:t>
            </a:r>
            <a:endParaRPr lang="en-US" altLang="ko-KR" sz="2800" b="1" dirty="0" smtClean="0"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en-US" altLang="ko-KR" sz="2800" b="1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신규등록 클릭 후 새 창에서 입력하고자 하는 선택 적용 클릭 </a:t>
            </a: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(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복수 </a:t>
            </a:r>
            <a:r>
              <a:rPr lang="ko-KR" altLang="en-US" sz="2800" b="1" dirty="0" err="1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자격등급을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 신청하였으면 선택하여 </a:t>
            </a:r>
            <a:r>
              <a:rPr lang="ko-KR" altLang="en-US" sz="2800" b="1" dirty="0">
                <a:latin typeface="Noto Sans KR" panose="020B0200000000000000" pitchFamily="50" charset="-127"/>
                <a:ea typeface="Noto Sans KR" panose="020B0200000000000000" pitchFamily="50" charset="-127"/>
              </a:rPr>
              <a:t>클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릭</a:t>
            </a: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)</a:t>
            </a: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en-US" altLang="ko-KR" sz="2800" b="1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적용이 올바르게 되었으면 실습장과 </a:t>
            </a:r>
            <a:r>
              <a:rPr lang="ko-KR" altLang="en-US" sz="2800" b="1" dirty="0" err="1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실습일자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 시간 등 입력</a:t>
            </a:r>
            <a:endParaRPr lang="ko-KR" altLang="en-US" sz="2800" b="1" dirty="0"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  <p:pic>
        <p:nvPicPr>
          <p:cNvPr id="11" name="그림 10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4939121"/>
            <a:ext cx="4858830" cy="40634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2" name="그림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8400" y="4801430"/>
            <a:ext cx="4800600" cy="42011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3" name="그림 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26834" y="4797981"/>
            <a:ext cx="5257800" cy="42045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6" name="오른쪽 화살표 15"/>
          <p:cNvSpPr/>
          <p:nvPr/>
        </p:nvSpPr>
        <p:spPr>
          <a:xfrm>
            <a:off x="5490339" y="6719722"/>
            <a:ext cx="694785" cy="3610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7" name="오른쪽 화살표 16"/>
          <p:cNvSpPr/>
          <p:nvPr/>
        </p:nvSpPr>
        <p:spPr>
          <a:xfrm>
            <a:off x="11290524" y="6719722"/>
            <a:ext cx="694785" cy="36107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6" name="그림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21000" y="391423"/>
            <a:ext cx="2215621" cy="1857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5535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143000" y="2222492"/>
            <a:ext cx="5410200" cy="7753807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62000" y="876300"/>
            <a:ext cx="10107491" cy="1346192"/>
          </a:xfrm>
          <a:prstGeom prst="rect">
            <a:avLst/>
          </a:prstGeom>
        </p:spPr>
        <p:txBody>
          <a:bodyPr vert="horz" wrap="square" lIns="0" tIns="285903" rIns="0" bIns="0" rtlCol="0">
            <a:spAutoFit/>
          </a:bodyPr>
          <a:lstStyle/>
          <a:p>
            <a:pPr marL="493395">
              <a:lnSpc>
                <a:spcPct val="100000"/>
              </a:lnSpc>
              <a:spcBef>
                <a:spcPts val="130"/>
              </a:spcBef>
            </a:pPr>
            <a:r>
              <a:rPr sz="3800" dirty="0"/>
              <a:t>현장실습</a:t>
            </a:r>
            <a:r>
              <a:rPr sz="3800" spc="50" dirty="0"/>
              <a:t> </a:t>
            </a:r>
            <a:r>
              <a:rPr sz="3800" dirty="0"/>
              <a:t>보고서</a:t>
            </a:r>
            <a:r>
              <a:rPr sz="3800" spc="55" dirty="0"/>
              <a:t> </a:t>
            </a:r>
            <a:r>
              <a:rPr sz="3800" spc="-20" dirty="0"/>
              <a:t>작성방법</a:t>
            </a:r>
            <a:endParaRPr sz="3800" dirty="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583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200" dirty="0"/>
              <a:t>3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7086600" y="3238500"/>
            <a:ext cx="9525000" cy="3514424"/>
          </a:xfrm>
          <a:prstGeom prst="rect">
            <a:avLst/>
          </a:prstGeom>
        </p:spPr>
        <p:txBody>
          <a:bodyPr vert="horz" wrap="square" lIns="0" tIns="76835" rIns="0" bIns="0" rtlCol="0">
            <a:spAutoFit/>
          </a:bodyPr>
          <a:lstStyle/>
          <a:p>
            <a:pPr marL="469265" indent="-457200">
              <a:lnSpc>
                <a:spcPct val="100000"/>
              </a:lnSpc>
              <a:spcBef>
                <a:spcPts val="605"/>
              </a:spcBef>
              <a:buAutoNum type="arabicPeriod"/>
              <a:tabLst>
                <a:tab pos="351790" algn="l"/>
              </a:tabLst>
            </a:pPr>
            <a:r>
              <a:rPr lang="ko-KR" altLang="en-US" sz="2800" b="1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레포트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작성방법</a:t>
            </a:r>
            <a:endParaRPr lang="en-US" altLang="ko-KR" sz="2800" b="1" dirty="0"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  <a:p>
            <a:pPr marL="12065">
              <a:lnSpc>
                <a:spcPct val="100000"/>
              </a:lnSpc>
              <a:spcBef>
                <a:spcPts val="605"/>
              </a:spcBef>
              <a:tabLst>
                <a:tab pos="351790" algn="l"/>
              </a:tabLst>
            </a:pPr>
            <a:endParaRPr sz="3250" dirty="0">
              <a:latin typeface="Noto Sans KR" panose="020B0200000000000000" pitchFamily="50" charset="-127"/>
              <a:ea typeface="Noto Sans KR" panose="020B0200000000000000" pitchFamily="50" charset="-127"/>
              <a:cs typeface="Calibri"/>
            </a:endParaRPr>
          </a:p>
          <a:p>
            <a:pPr marL="12065" lvl="1">
              <a:lnSpc>
                <a:spcPct val="100000"/>
              </a:lnSpc>
              <a:spcBef>
                <a:spcPts val="5"/>
              </a:spcBef>
              <a:tabLst>
                <a:tab pos="209550" algn="l"/>
              </a:tabLst>
            </a:pPr>
            <a:r>
              <a:rPr lang="en-US" sz="25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- </a:t>
            </a:r>
            <a:r>
              <a:rPr sz="2500" b="1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주제</a:t>
            </a:r>
            <a:r>
              <a:rPr sz="2500" b="1" spc="1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500" b="1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:</a:t>
            </a:r>
            <a:r>
              <a:rPr sz="2500" b="1" spc="20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lang="ko-KR" altLang="en-US" sz="2500" b="1" spc="20" dirty="0" smtClean="0">
                <a:solidFill>
                  <a:srgbClr val="00B0F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시설 및 프로그램 운영관리와 지도자의 역할과 필요성</a:t>
            </a:r>
            <a:endParaRPr sz="2500" dirty="0">
              <a:solidFill>
                <a:srgbClr val="00B0F0"/>
              </a:solidFill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  <a:p>
            <a:pPr marL="89535" lvl="2">
              <a:lnSpc>
                <a:spcPct val="100000"/>
              </a:lnSpc>
              <a:spcBef>
                <a:spcPts val="509"/>
              </a:spcBef>
              <a:tabLst>
                <a:tab pos="287655" algn="l"/>
              </a:tabLst>
            </a:pPr>
            <a:r>
              <a:rPr lang="en-US" sz="25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- </a:t>
            </a:r>
            <a:r>
              <a:rPr sz="2500" b="1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작성방법</a:t>
            </a:r>
            <a:r>
              <a:rPr sz="2500" b="1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:</a:t>
            </a:r>
            <a:r>
              <a:rPr sz="2500" b="1" spc="-25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25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주제</a:t>
            </a:r>
            <a:r>
              <a:rPr sz="2500" b="1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,</a:t>
            </a:r>
            <a:r>
              <a:rPr sz="2500" b="1" spc="-25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25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목차</a:t>
            </a:r>
            <a:r>
              <a:rPr sz="2500" b="1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,</a:t>
            </a:r>
            <a:r>
              <a:rPr sz="2500" b="1" spc="-20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25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서론</a:t>
            </a:r>
            <a:r>
              <a:rPr sz="2500" b="1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,</a:t>
            </a:r>
            <a:r>
              <a:rPr sz="2500" b="1" spc="-25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25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본론</a:t>
            </a:r>
            <a:r>
              <a:rPr sz="2500" b="1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,</a:t>
            </a:r>
            <a:r>
              <a:rPr sz="2500" b="1" spc="-25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2500" b="1" spc="-2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결론</a:t>
            </a:r>
            <a:endParaRPr sz="2500" dirty="0"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  <a:p>
            <a:pPr marL="12065" lvl="1">
              <a:lnSpc>
                <a:spcPct val="100000"/>
              </a:lnSpc>
              <a:spcBef>
                <a:spcPts val="509"/>
              </a:spcBef>
              <a:tabLst>
                <a:tab pos="209550" algn="l"/>
              </a:tabLst>
            </a:pPr>
            <a:r>
              <a:rPr lang="en-US" sz="25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- </a:t>
            </a:r>
            <a:r>
              <a:rPr sz="2500" b="1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표지제외</a:t>
            </a:r>
            <a:r>
              <a:rPr sz="2500" b="1" spc="3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500" b="1" spc="90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3</a:t>
            </a:r>
            <a:r>
              <a:rPr sz="2500" b="1" spc="90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장</a:t>
            </a:r>
            <a:r>
              <a:rPr sz="2500" b="1" spc="3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5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이상</a:t>
            </a:r>
            <a:r>
              <a:rPr sz="2500" b="1" spc="3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5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제출</a:t>
            </a:r>
            <a:r>
              <a:rPr sz="2500" b="1" spc="3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5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시</a:t>
            </a:r>
            <a:r>
              <a:rPr sz="2500" b="1" spc="40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500" b="1" spc="-2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인정</a:t>
            </a:r>
            <a:endParaRPr sz="2500" dirty="0"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  <a:p>
            <a:pPr marL="90170">
              <a:lnSpc>
                <a:spcPct val="100000"/>
              </a:lnSpc>
              <a:spcBef>
                <a:spcPts val="509"/>
              </a:spcBef>
            </a:pPr>
            <a:r>
              <a:rPr lang="en-US" sz="2500" b="1" spc="16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-</a:t>
            </a:r>
            <a:r>
              <a:rPr lang="en-US" sz="2500" b="1" spc="165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2500" b="1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글자크기</a:t>
            </a:r>
            <a:r>
              <a:rPr sz="2500" b="1" spc="4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500" b="1" spc="100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13,</a:t>
            </a:r>
            <a:r>
              <a:rPr sz="2500" b="1" spc="50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25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장평</a:t>
            </a:r>
            <a:r>
              <a:rPr sz="2500" b="1" spc="40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500" b="1" spc="145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100%,</a:t>
            </a:r>
            <a:r>
              <a:rPr sz="2500" b="1" spc="45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25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자간</a:t>
            </a:r>
            <a:r>
              <a:rPr sz="2500" b="1" spc="4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500" b="1" spc="114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0%,</a:t>
            </a:r>
            <a:r>
              <a:rPr sz="2500" b="1" spc="45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25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행간</a:t>
            </a:r>
            <a:r>
              <a:rPr sz="2500" b="1" spc="40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500" b="1" spc="195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160%</a:t>
            </a:r>
            <a:r>
              <a:rPr sz="2500" b="1" spc="50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2500" b="1" spc="-2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준수</a:t>
            </a:r>
            <a:endParaRPr sz="2500" dirty="0"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  <a:p>
            <a:pPr>
              <a:lnSpc>
                <a:spcPct val="100000"/>
              </a:lnSpc>
              <a:spcBef>
                <a:spcPts val="75"/>
              </a:spcBef>
            </a:pPr>
            <a:endParaRPr sz="1950" dirty="0"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  <a:p>
            <a:pPr marL="290195" lvl="2" indent="-200660">
              <a:lnSpc>
                <a:spcPct val="100000"/>
              </a:lnSpc>
              <a:buFont typeface="Tahoma"/>
              <a:buChar char="-"/>
              <a:tabLst>
                <a:tab pos="290830" algn="l"/>
              </a:tabLst>
            </a:pPr>
            <a:r>
              <a:rPr sz="2500" b="0" spc="-105" dirty="0">
                <a:solidFill>
                  <a:srgbClr val="FF1616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에스코어 드림 4 Regular"/>
              </a:rPr>
              <a:t>미제출</a:t>
            </a:r>
            <a:r>
              <a:rPr sz="2500" b="0" spc="-85" dirty="0">
                <a:solidFill>
                  <a:srgbClr val="FF1616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에스코어 드림 4 Regular"/>
              </a:rPr>
              <a:t> </a:t>
            </a:r>
            <a:r>
              <a:rPr sz="2500" b="0" dirty="0">
                <a:solidFill>
                  <a:srgbClr val="FF1616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에스코어 드림 4 Regular"/>
              </a:rPr>
              <a:t>시</a:t>
            </a:r>
            <a:r>
              <a:rPr sz="2500" b="0" spc="-140" dirty="0">
                <a:solidFill>
                  <a:srgbClr val="FF1616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에스코어 드림 4 Regular"/>
              </a:rPr>
              <a:t> </a:t>
            </a:r>
            <a:r>
              <a:rPr sz="2500" b="0" spc="-105" dirty="0">
                <a:solidFill>
                  <a:srgbClr val="FF1616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에스코어 드림 4 Regular"/>
              </a:rPr>
              <a:t>연수</a:t>
            </a:r>
            <a:r>
              <a:rPr sz="2500" b="0" spc="-85" dirty="0">
                <a:solidFill>
                  <a:srgbClr val="FF1616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에스코어 드림 4 Regular"/>
              </a:rPr>
              <a:t> </a:t>
            </a:r>
            <a:r>
              <a:rPr sz="2500" b="0" spc="-105" dirty="0">
                <a:solidFill>
                  <a:srgbClr val="FF1616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에스코어 드림 4 Regular"/>
              </a:rPr>
              <a:t>이수</a:t>
            </a:r>
            <a:r>
              <a:rPr sz="2500" b="0" spc="-85" dirty="0">
                <a:solidFill>
                  <a:srgbClr val="FF1616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에스코어 드림 4 Regular"/>
              </a:rPr>
              <a:t> </a:t>
            </a:r>
            <a:r>
              <a:rPr sz="2500" b="0" spc="-25" dirty="0">
                <a:solidFill>
                  <a:srgbClr val="FF1616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에스코어 드림 4 Regular"/>
              </a:rPr>
              <a:t>불가</a:t>
            </a:r>
            <a:endParaRPr sz="2500" dirty="0">
              <a:latin typeface="Noto Sans KR" panose="020B0200000000000000" pitchFamily="50" charset="-127"/>
              <a:ea typeface="Noto Sans KR" panose="020B0200000000000000" pitchFamily="50" charset="-127"/>
              <a:cs typeface="에스코어 드림 4 Regular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231209" y="2924597"/>
            <a:ext cx="10523703" cy="5224031"/>
            <a:chOff x="231209" y="2924597"/>
            <a:chExt cx="10523703" cy="5224031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31209" y="2924597"/>
              <a:ext cx="3493037" cy="5224031"/>
            </a:xfrm>
            <a:prstGeom prst="rect">
              <a:avLst/>
            </a:prstGeom>
          </p:spPr>
        </p:pic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3595534" y="3030281"/>
              <a:ext cx="3543299" cy="5048249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40163" y="2933118"/>
              <a:ext cx="3714749" cy="5029781"/>
            </a:xfrm>
            <a:prstGeom prst="rect">
              <a:avLst/>
            </a:prstGeom>
          </p:spPr>
        </p:pic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5903" rIns="0" bIns="0" rtlCol="0">
            <a:spAutoFit/>
          </a:bodyPr>
          <a:lstStyle/>
          <a:p>
            <a:pPr marL="493395">
              <a:lnSpc>
                <a:spcPct val="100000"/>
              </a:lnSpc>
              <a:spcBef>
                <a:spcPts val="130"/>
              </a:spcBef>
            </a:pPr>
            <a:r>
              <a:rPr sz="3800" dirty="0"/>
              <a:t>현장실습</a:t>
            </a:r>
            <a:r>
              <a:rPr sz="3800" spc="50" dirty="0"/>
              <a:t> </a:t>
            </a:r>
            <a:r>
              <a:rPr sz="3800" dirty="0"/>
              <a:t>보고서</a:t>
            </a:r>
            <a:r>
              <a:rPr sz="3800" spc="55" dirty="0"/>
              <a:t> </a:t>
            </a:r>
            <a:r>
              <a:rPr sz="3800" spc="-20" dirty="0"/>
              <a:t>작성방법</a:t>
            </a:r>
            <a:endParaRPr sz="3800"/>
          </a:p>
        </p:txBody>
      </p:sp>
      <p:sp>
        <p:nvSpPr>
          <p:cNvPr id="8" name="object 8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583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200" dirty="0"/>
              <a:t>3</a:t>
            </a:r>
          </a:p>
        </p:txBody>
      </p:sp>
      <p:sp>
        <p:nvSpPr>
          <p:cNvPr id="7" name="object 7"/>
          <p:cNvSpPr txBox="1"/>
          <p:nvPr/>
        </p:nvSpPr>
        <p:spPr>
          <a:xfrm>
            <a:off x="11125200" y="4076700"/>
            <a:ext cx="6534150" cy="23574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191135">
              <a:lnSpc>
                <a:spcPct val="116300"/>
              </a:lnSpc>
              <a:spcBef>
                <a:spcPts val="100"/>
              </a:spcBef>
            </a:pPr>
            <a:r>
              <a:rPr lang="en-US" sz="2400" b="1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2</a:t>
            </a:r>
            <a:r>
              <a:rPr sz="24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.</a:t>
            </a:r>
            <a:r>
              <a:rPr sz="2400" b="1" spc="-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24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지정과목</a:t>
            </a:r>
            <a:r>
              <a:rPr sz="2400" b="1" spc="-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4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주제</a:t>
            </a:r>
            <a:r>
              <a:rPr sz="2400" b="1" spc="-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4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선정</a:t>
            </a:r>
            <a:r>
              <a:rPr sz="2400" b="1" spc="-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4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후</a:t>
            </a:r>
            <a:r>
              <a:rPr sz="2400" b="1" spc="-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4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본인 종목에</a:t>
            </a:r>
            <a:r>
              <a:rPr sz="2400" b="1" spc="-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4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맞게</a:t>
            </a:r>
            <a:r>
              <a:rPr sz="2400" b="1" spc="-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400" b="1" dirty="0" err="1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작성</a:t>
            </a:r>
            <a:r>
              <a:rPr sz="2400" b="1" spc="-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endParaRPr lang="en-US" sz="2400" b="1" spc="150" dirty="0" smtClean="0">
              <a:latin typeface="Noto Sans KR" panose="020B0200000000000000" pitchFamily="50" charset="-127"/>
              <a:ea typeface="Noto Sans KR" panose="020B0200000000000000" pitchFamily="50" charset="-127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b="1" spc="15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-</a:t>
            </a:r>
            <a:r>
              <a:rPr sz="2400" b="1" spc="1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24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각</a:t>
            </a:r>
            <a:r>
              <a:rPr sz="2400" b="1" spc="1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400" b="1" dirty="0" err="1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장당</a:t>
            </a:r>
            <a:r>
              <a:rPr sz="2400" b="1" spc="1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400" b="1" spc="10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20</a:t>
            </a:r>
            <a:r>
              <a:rPr lang="ko-KR" altLang="en-US" sz="2400" b="1" spc="100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줄</a:t>
            </a:r>
            <a:r>
              <a:rPr sz="2400" b="1" spc="1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4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이상</a:t>
            </a:r>
            <a:r>
              <a:rPr sz="2400" b="1" spc="1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400" b="1" spc="-2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작성</a:t>
            </a:r>
            <a:endParaRPr sz="2400" dirty="0"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  <a:p>
            <a:pPr>
              <a:lnSpc>
                <a:spcPct val="100000"/>
              </a:lnSpc>
              <a:spcBef>
                <a:spcPts val="75"/>
              </a:spcBef>
            </a:pPr>
            <a:endParaRPr sz="2000" dirty="0"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  <a:p>
            <a:pPr marL="12700">
              <a:lnSpc>
                <a:spcPct val="100000"/>
              </a:lnSpc>
            </a:pPr>
            <a:r>
              <a:rPr sz="2400" b="1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[</a:t>
            </a:r>
            <a:r>
              <a:rPr sz="24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서식</a:t>
            </a:r>
            <a:r>
              <a:rPr sz="2400" b="1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]</a:t>
            </a:r>
            <a:r>
              <a:rPr sz="2400" b="1" spc="-85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24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카카오톡</a:t>
            </a:r>
            <a:r>
              <a:rPr sz="2400" b="1" spc="-80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4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오픈채팅방</a:t>
            </a:r>
            <a:r>
              <a:rPr sz="2400" b="1" spc="-8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400" b="1" spc="-2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또는</a:t>
            </a:r>
            <a:endParaRPr sz="2400" dirty="0"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  <a:p>
            <a:pPr marL="12700" marR="5080">
              <a:lnSpc>
                <a:spcPct val="116300"/>
              </a:lnSpc>
            </a:pPr>
            <a:r>
              <a:rPr sz="24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인터넷</a:t>
            </a:r>
            <a:r>
              <a:rPr sz="2400" b="1" spc="-20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4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검색</a:t>
            </a:r>
            <a:r>
              <a:rPr sz="2400" b="1" spc="-20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400" b="1" spc="215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→</a:t>
            </a:r>
            <a:r>
              <a:rPr sz="2400" b="1" spc="-15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lang="en-US" sz="2400" b="1" spc="-10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'</a:t>
            </a:r>
            <a:r>
              <a:rPr sz="2400" b="1" spc="-10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경상국립대</a:t>
            </a:r>
            <a:r>
              <a:rPr lang="ko-KR" altLang="en-US" sz="2400" b="1" spc="-1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학교</a:t>
            </a:r>
            <a:r>
              <a:rPr sz="2400" b="1" spc="-2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400" b="1" dirty="0" err="1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스포츠</a:t>
            </a:r>
            <a:r>
              <a:rPr sz="2400" b="1" spc="-20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lang="ko-KR" altLang="en-US" sz="24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센터</a:t>
            </a:r>
            <a:r>
              <a:rPr lang="en-US" altLang="ko-KR" sz="24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’</a:t>
            </a:r>
            <a:r>
              <a:rPr sz="24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→</a:t>
            </a:r>
            <a:r>
              <a:rPr sz="2400" b="1" spc="-1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2400" b="1" spc="-2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생활 </a:t>
            </a:r>
            <a:r>
              <a:rPr sz="24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스포츠지도사연수</a:t>
            </a:r>
            <a:r>
              <a:rPr sz="2400" b="1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→</a:t>
            </a:r>
            <a:r>
              <a:rPr sz="2400" b="1" spc="-20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24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공</a:t>
            </a:r>
            <a:r>
              <a:rPr lang="ko-KR" altLang="en-US" sz="24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지</a:t>
            </a:r>
            <a:r>
              <a:rPr sz="2400" b="1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사항</a:t>
            </a:r>
            <a:r>
              <a:rPr sz="2400" b="1" spc="-1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400" b="1" spc="-2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확인</a:t>
            </a:r>
            <a:endParaRPr sz="2400" dirty="0"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92337" y="2443935"/>
            <a:ext cx="5585551" cy="7127986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061066" y="782375"/>
            <a:ext cx="8159134" cy="601447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800" dirty="0" err="1"/>
              <a:t>현장실습</a:t>
            </a:r>
            <a:r>
              <a:rPr sz="3800" spc="50" dirty="0"/>
              <a:t> </a:t>
            </a:r>
            <a:r>
              <a:rPr sz="3800" dirty="0" err="1" smtClean="0"/>
              <a:t>보고서</a:t>
            </a:r>
            <a:r>
              <a:rPr lang="en-US" sz="3800" dirty="0" smtClean="0"/>
              <a:t> </a:t>
            </a:r>
            <a:r>
              <a:rPr lang="ko-KR" altLang="en-US" sz="3800" dirty="0" smtClean="0"/>
              <a:t>및 </a:t>
            </a:r>
            <a:r>
              <a:rPr lang="ko-KR" altLang="en-US" sz="3800" dirty="0" err="1" smtClean="0"/>
              <a:t>레포트</a:t>
            </a:r>
            <a:r>
              <a:rPr sz="3800" spc="55" dirty="0" smtClean="0"/>
              <a:t> </a:t>
            </a:r>
            <a:r>
              <a:rPr sz="3800" spc="-20" dirty="0"/>
              <a:t>작성방법</a:t>
            </a:r>
            <a:endParaRPr sz="3800" dirty="0"/>
          </a:p>
        </p:txBody>
      </p:sp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583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200" dirty="0"/>
              <a:t>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76151" y="3138860"/>
            <a:ext cx="10490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 smtClean="0"/>
              <a:t> </a:t>
            </a:r>
            <a:endParaRPr lang="ko-KR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6277192" y="3009900"/>
            <a:ext cx="11088189" cy="46166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altLang="ko-KR" sz="2800" b="1" dirty="0">
                <a:latin typeface="Noto Sans KR" panose="020B0200000000000000" pitchFamily="50" charset="-127"/>
                <a:ea typeface="Noto Sans KR" panose="020B0200000000000000" pitchFamily="50" charset="-127"/>
              </a:rPr>
              <a:t>3</a:t>
            </a: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. </a:t>
            </a:r>
            <a:r>
              <a:rPr lang="ko-KR" altLang="en-US" sz="2800" b="1" dirty="0" err="1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출근상황부</a:t>
            </a:r>
            <a:endParaRPr lang="en-US" altLang="ko-KR" sz="2800" b="1" dirty="0" smtClean="0"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-  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현장실습 일자 요일 기재</a:t>
            </a:r>
            <a:endParaRPr lang="en-US" altLang="ko-KR" sz="2800" b="1" dirty="0" smtClean="0"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출근 및 퇴근시간 기재</a:t>
            </a:r>
            <a:endParaRPr lang="en-US" altLang="ko-KR" sz="2800" b="1" dirty="0" smtClean="0"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확인</a:t>
            </a: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(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서명</a:t>
            </a: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)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란에 연수생 서명</a:t>
            </a: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, 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지도자 서명 필수</a:t>
            </a:r>
            <a:endParaRPr lang="en-US" altLang="ko-KR" sz="2800" b="1" dirty="0" smtClean="0"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하루 최대 </a:t>
            </a: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8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시간 가능</a:t>
            </a: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(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점심시간 제외</a:t>
            </a: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)</a:t>
            </a:r>
          </a:p>
          <a:p>
            <a:pPr marL="285750" indent="-285750">
              <a:lnSpc>
                <a:spcPct val="150000"/>
              </a:lnSpc>
              <a:buFontTx/>
              <a:buChar char="-"/>
            </a:pP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연수원 담당자가 모니터링을 위해 </a:t>
            </a:r>
            <a:r>
              <a:rPr lang="ko-KR" altLang="en-US" sz="2800" b="1" dirty="0" err="1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불시점검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 실시</a:t>
            </a:r>
            <a:endParaRPr lang="en-US" altLang="ko-KR" sz="2800" b="1" dirty="0" smtClean="0"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(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연수원 담당자 모니터링 중 연수생</a:t>
            </a: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, 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지도자 부재 시 현장실습 태도 감점</a:t>
            </a: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)</a:t>
            </a:r>
            <a:endParaRPr lang="ko-KR" altLang="en-US" sz="2800" b="1" dirty="0"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  <p:sp>
        <p:nvSpPr>
          <p:cNvPr id="8" name="텍스트 개체 틀 7"/>
          <p:cNvSpPr>
            <a:spLocks noGrp="1"/>
          </p:cNvSpPr>
          <p:nvPr>
            <p:ph type="body" idx="1"/>
          </p:nvPr>
        </p:nvSpPr>
        <p:spPr>
          <a:xfrm>
            <a:off x="6565265" y="8925591"/>
            <a:ext cx="4303032" cy="430887"/>
          </a:xfrm>
          <a:noFill/>
          <a:ln>
            <a:solidFill>
              <a:schemeClr val="bg1"/>
            </a:solidFill>
          </a:ln>
        </p:spPr>
        <p:txBody>
          <a:bodyPr/>
          <a:lstStyle/>
          <a:p>
            <a:endParaRPr lang="ko-KR" altLang="en-US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914400" y="595319"/>
            <a:ext cx="9125622" cy="738664"/>
          </a:xfrm>
        </p:spPr>
        <p:txBody>
          <a:bodyPr/>
          <a:lstStyle/>
          <a:p>
            <a:r>
              <a:rPr lang="ko-KR" altLang="en-US" sz="4800" b="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연수 단계</a:t>
            </a:r>
            <a:endParaRPr lang="ko-KR" altLang="en-US" sz="4800" b="0" dirty="0"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sp>
        <p:nvSpPr>
          <p:cNvPr id="4" name="object 2"/>
          <p:cNvSpPr>
            <a:spLocks noGrp="1"/>
          </p:cNvSpPr>
          <p:nvPr>
            <p:ph type="body" idx="1"/>
          </p:nvPr>
        </p:nvSpPr>
        <p:spPr>
          <a:xfrm>
            <a:off x="0" y="9029700"/>
            <a:ext cx="18288000" cy="1257300"/>
          </a:xfrm>
          <a:custGeom>
            <a:avLst/>
            <a:gdLst/>
            <a:ahLst/>
            <a:cxnLst/>
            <a:rect l="l" t="t" r="r" b="b"/>
            <a:pathLst>
              <a:path w="18286730" h="1299209">
                <a:moveTo>
                  <a:pt x="18286471" y="1298928"/>
                </a:moveTo>
                <a:lnTo>
                  <a:pt x="0" y="1298928"/>
                </a:lnTo>
                <a:lnTo>
                  <a:pt x="0" y="0"/>
                </a:lnTo>
                <a:lnTo>
                  <a:pt x="18286471" y="0"/>
                </a:lnTo>
                <a:lnTo>
                  <a:pt x="18286471" y="1298928"/>
                </a:lnTo>
                <a:close/>
              </a:path>
            </a:pathLst>
          </a:custGeom>
          <a:solidFill>
            <a:srgbClr val="186ADE"/>
          </a:solidFill>
        </p:spPr>
        <p:txBody>
          <a:bodyPr wrap="square" lIns="0" tIns="0" rIns="0" bIns="0" rtlCol="0"/>
          <a:lstStyle/>
          <a:p>
            <a:endParaRPr lang="ko-KR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2141220" y="1989246"/>
            <a:ext cx="10744200" cy="70788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 algn="ctr">
              <a:buAutoNum type="circleNumDbPlain"/>
            </a:pPr>
            <a:r>
              <a:rPr lang="ko-KR" altLang="en-US" sz="4000" b="1" dirty="0" smtClean="0">
                <a:solidFill>
                  <a:schemeClr val="bg1"/>
                </a:solidFill>
              </a:rPr>
              <a:t>  </a:t>
            </a:r>
            <a:r>
              <a:rPr lang="ko-KR" altLang="en-US" sz="4000" b="1" dirty="0" err="1" smtClean="0">
                <a:solidFill>
                  <a:schemeClr val="bg1"/>
                </a:solidFill>
              </a:rPr>
              <a:t>일반수업</a:t>
            </a:r>
            <a:endParaRPr lang="en-US" altLang="ko-KR" sz="4000" b="1" dirty="0" smtClean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41220" y="3846771"/>
            <a:ext cx="10744200" cy="70788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o-KR" altLang="en-US" sz="4000" b="1" dirty="0" smtClean="0">
                <a:solidFill>
                  <a:schemeClr val="bg1"/>
                </a:solidFill>
              </a:rPr>
              <a:t>② 현장실습</a:t>
            </a:r>
            <a:endParaRPr lang="ko-KR" altLang="en-US" sz="4000" b="1" dirty="0">
              <a:solidFill>
                <a:schemeClr val="bg1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41220" y="5673838"/>
            <a:ext cx="10744200" cy="70788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sz="4000" b="1" dirty="0" smtClean="0">
                <a:solidFill>
                  <a:schemeClr val="bg1"/>
                </a:solidFill>
              </a:rPr>
              <a:t>③</a:t>
            </a:r>
            <a:r>
              <a:rPr lang="ko-KR" altLang="en-US" sz="4000" dirty="0" smtClean="0">
                <a:solidFill>
                  <a:schemeClr val="bg1"/>
                </a:solidFill>
              </a:rPr>
              <a:t> </a:t>
            </a:r>
            <a:r>
              <a:rPr lang="ko-KR" altLang="en-US" sz="4000" b="1" dirty="0" err="1" smtClean="0">
                <a:solidFill>
                  <a:schemeClr val="bg1"/>
                </a:solidFill>
              </a:rPr>
              <a:t>레포트</a:t>
            </a:r>
            <a:r>
              <a:rPr lang="ko-KR" altLang="en-US" sz="4000" b="1" dirty="0" smtClean="0">
                <a:solidFill>
                  <a:schemeClr val="bg1"/>
                </a:solidFill>
              </a:rPr>
              <a:t> </a:t>
            </a:r>
            <a:r>
              <a:rPr lang="en-US" altLang="ko-KR" sz="4000" b="1" dirty="0" smtClean="0">
                <a:solidFill>
                  <a:schemeClr val="bg1"/>
                </a:solidFill>
              </a:rPr>
              <a:t>&amp; </a:t>
            </a:r>
            <a:r>
              <a:rPr lang="ko-KR" altLang="en-US" sz="4000" b="1" dirty="0" smtClean="0">
                <a:solidFill>
                  <a:schemeClr val="bg1"/>
                </a:solidFill>
              </a:rPr>
              <a:t>보고서 제출</a:t>
            </a:r>
            <a:endParaRPr lang="ko-KR" altLang="en-US" sz="4000" b="1" dirty="0">
              <a:solidFill>
                <a:schemeClr val="bg1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69523" y="7546552"/>
            <a:ext cx="10739846" cy="707886"/>
          </a:xfrm>
          <a:prstGeom prst="rect">
            <a:avLst/>
          </a:prstGeom>
          <a:solidFill>
            <a:srgbClr val="002060"/>
          </a:solidFill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 anchor="ctr">
            <a:spAutoFit/>
          </a:bodyPr>
          <a:lstStyle/>
          <a:p>
            <a:pPr algn="ctr"/>
            <a:r>
              <a:rPr lang="ko-KR" altLang="en-US" sz="4000" b="1" dirty="0" smtClean="0">
                <a:solidFill>
                  <a:schemeClr val="bg1"/>
                </a:solidFill>
              </a:rPr>
              <a:t>④ 자격증 수료</a:t>
            </a:r>
            <a:endParaRPr lang="ko-KR" altLang="en-US" sz="4000" b="1" dirty="0">
              <a:solidFill>
                <a:schemeClr val="bg1"/>
              </a:solidFill>
            </a:endParaRPr>
          </a:p>
        </p:txBody>
      </p:sp>
      <p:sp>
        <p:nvSpPr>
          <p:cNvPr id="10" name="아래쪽 화살표 9"/>
          <p:cNvSpPr/>
          <p:nvPr/>
        </p:nvSpPr>
        <p:spPr>
          <a:xfrm>
            <a:off x="7170420" y="2935404"/>
            <a:ext cx="685800" cy="809504"/>
          </a:xfrm>
          <a:prstGeom prst="down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1" name="아래쪽 화살표 10"/>
          <p:cNvSpPr/>
          <p:nvPr/>
        </p:nvSpPr>
        <p:spPr>
          <a:xfrm>
            <a:off x="7170420" y="4796958"/>
            <a:ext cx="685800" cy="809504"/>
          </a:xfrm>
          <a:prstGeom prst="down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2" name="아래쪽 화살표 11"/>
          <p:cNvSpPr/>
          <p:nvPr/>
        </p:nvSpPr>
        <p:spPr>
          <a:xfrm>
            <a:off x="7170420" y="6652909"/>
            <a:ext cx="685800" cy="809504"/>
          </a:xfrm>
          <a:prstGeom prst="downArrow">
            <a:avLst/>
          </a:prstGeom>
          <a:solidFill>
            <a:srgbClr val="00206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  <p:extLst>
      <p:ext uri="{BB962C8B-B14F-4D97-AF65-F5344CB8AC3E}">
        <p14:creationId xmlns:p14="http://schemas.microsoft.com/office/powerpoint/2010/main" val="4205336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65678" y="723900"/>
            <a:ext cx="5187315" cy="6096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800" dirty="0"/>
              <a:t>현장실습</a:t>
            </a:r>
            <a:r>
              <a:rPr sz="3800" spc="50" dirty="0"/>
              <a:t> </a:t>
            </a:r>
            <a:r>
              <a:rPr sz="3800" dirty="0"/>
              <a:t>보고서</a:t>
            </a:r>
            <a:r>
              <a:rPr sz="3800" spc="55" dirty="0"/>
              <a:t> </a:t>
            </a:r>
            <a:r>
              <a:rPr sz="3800" spc="-20" dirty="0"/>
              <a:t>작성방법</a:t>
            </a:r>
            <a:endParaRPr sz="3800" dirty="0"/>
          </a:p>
        </p:txBody>
      </p:sp>
      <p:sp>
        <p:nvSpPr>
          <p:cNvPr id="3" name="object 3"/>
          <p:cNvSpPr txBox="1"/>
          <p:nvPr/>
        </p:nvSpPr>
        <p:spPr>
          <a:xfrm>
            <a:off x="6699639" y="3009900"/>
            <a:ext cx="10456545" cy="38568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4">
              <a:lnSpc>
                <a:spcPct val="100000"/>
              </a:lnSpc>
              <a:spcBef>
                <a:spcPts val="95"/>
              </a:spcBef>
              <a:tabLst>
                <a:tab pos="423545" algn="l"/>
              </a:tabLst>
            </a:pPr>
            <a:r>
              <a:rPr lang="en-US" sz="3050" b="1" dirty="0">
                <a:latin typeface="Noto Sans KR"/>
                <a:cs typeface="Noto Sans KR"/>
              </a:rPr>
              <a:t>4</a:t>
            </a:r>
            <a:r>
              <a:rPr lang="en-US" sz="3050" b="1" dirty="0" smtClean="0">
                <a:latin typeface="Noto Sans KR"/>
                <a:cs typeface="Noto Sans KR"/>
              </a:rPr>
              <a:t>. </a:t>
            </a:r>
            <a:r>
              <a:rPr sz="3050" b="1" dirty="0" err="1" smtClean="0">
                <a:latin typeface="Noto Sans KR"/>
                <a:cs typeface="Noto Sans KR"/>
              </a:rPr>
              <a:t>현장실습</a:t>
            </a:r>
            <a:r>
              <a:rPr sz="3050" b="1" spc="-50" dirty="0" smtClean="0">
                <a:latin typeface="Noto Sans KR"/>
                <a:cs typeface="Noto Sans KR"/>
              </a:rPr>
              <a:t> </a:t>
            </a:r>
            <a:r>
              <a:rPr sz="3050" b="1" dirty="0">
                <a:latin typeface="Noto Sans KR"/>
                <a:cs typeface="Noto Sans KR"/>
              </a:rPr>
              <a:t>일지</a:t>
            </a:r>
            <a:r>
              <a:rPr sz="3050" b="1" spc="-50" dirty="0">
                <a:latin typeface="Noto Sans KR"/>
                <a:cs typeface="Noto Sans KR"/>
              </a:rPr>
              <a:t> </a:t>
            </a:r>
            <a:r>
              <a:rPr sz="3050" b="1" spc="-20" dirty="0">
                <a:latin typeface="Noto Sans KR"/>
                <a:cs typeface="Noto Sans KR"/>
              </a:rPr>
              <a:t>작성방법</a:t>
            </a:r>
            <a:endParaRPr sz="3050" dirty="0">
              <a:latin typeface="Noto Sans KR"/>
              <a:cs typeface="Noto Sans KR"/>
            </a:endParaRPr>
          </a:p>
          <a:p>
            <a:pPr>
              <a:lnSpc>
                <a:spcPct val="100000"/>
              </a:lnSpc>
              <a:spcBef>
                <a:spcPts val="70"/>
              </a:spcBef>
              <a:buFont typeface="Calibri"/>
              <a:buAutoNum type="arabicPeriod" startAt="4"/>
            </a:pPr>
            <a:endParaRPr sz="2350" dirty="0">
              <a:latin typeface="Noto Sans KR"/>
              <a:cs typeface="Noto Sans KR"/>
            </a:endParaRPr>
          </a:p>
          <a:p>
            <a:pPr marL="12700">
              <a:lnSpc>
                <a:spcPct val="100000"/>
              </a:lnSpc>
            </a:pPr>
            <a:r>
              <a:rPr sz="3050" b="1" spc="190" dirty="0">
                <a:latin typeface="Calibri"/>
                <a:cs typeface="Calibri"/>
              </a:rPr>
              <a:t>-</a:t>
            </a:r>
            <a:r>
              <a:rPr sz="3050" b="1" dirty="0">
                <a:latin typeface="Noto Sans KR"/>
                <a:cs typeface="Noto Sans KR"/>
              </a:rPr>
              <a:t>실습기관명은</a:t>
            </a:r>
            <a:r>
              <a:rPr sz="3050" b="1" spc="-145" dirty="0">
                <a:latin typeface="Noto Sans KR"/>
                <a:cs typeface="Noto Sans KR"/>
              </a:rPr>
              <a:t> </a:t>
            </a:r>
            <a:r>
              <a:rPr sz="3050" b="1" spc="-10" dirty="0">
                <a:latin typeface="Noto Sans KR"/>
                <a:cs typeface="Noto Sans KR"/>
              </a:rPr>
              <a:t>연수생현장실습장</a:t>
            </a:r>
            <a:r>
              <a:rPr sz="3050" b="1" spc="-140" dirty="0">
                <a:latin typeface="Noto Sans KR"/>
                <a:cs typeface="Noto Sans KR"/>
              </a:rPr>
              <a:t> </a:t>
            </a:r>
            <a:r>
              <a:rPr sz="3050" b="1" spc="-20" dirty="0">
                <a:latin typeface="Noto Sans KR"/>
                <a:cs typeface="Noto Sans KR"/>
              </a:rPr>
              <a:t>기관명기재</a:t>
            </a:r>
            <a:endParaRPr sz="3050" dirty="0">
              <a:latin typeface="Noto Sans KR"/>
              <a:cs typeface="Noto Sans KR"/>
            </a:endParaRPr>
          </a:p>
          <a:p>
            <a:pPr>
              <a:lnSpc>
                <a:spcPct val="100000"/>
              </a:lnSpc>
              <a:spcBef>
                <a:spcPts val="70"/>
              </a:spcBef>
            </a:pPr>
            <a:endParaRPr sz="2350" dirty="0">
              <a:latin typeface="Noto Sans KR"/>
              <a:cs typeface="Noto Sans KR"/>
            </a:endParaRPr>
          </a:p>
          <a:p>
            <a:pPr marL="250825" lvl="1" indent="-238760">
              <a:lnSpc>
                <a:spcPct val="100000"/>
              </a:lnSpc>
              <a:buFont typeface="Calibri"/>
              <a:buChar char="-"/>
              <a:tabLst>
                <a:tab pos="251460" algn="l"/>
              </a:tabLst>
            </a:pPr>
            <a:r>
              <a:rPr sz="3050" b="1" dirty="0">
                <a:latin typeface="Noto Sans KR"/>
                <a:cs typeface="Noto Sans KR"/>
              </a:rPr>
              <a:t>일자</a:t>
            </a:r>
            <a:r>
              <a:rPr sz="3050" b="1" spc="-30" dirty="0">
                <a:latin typeface="Noto Sans KR"/>
                <a:cs typeface="Noto Sans KR"/>
              </a:rPr>
              <a:t> </a:t>
            </a:r>
            <a:r>
              <a:rPr sz="3050" b="1" dirty="0">
                <a:latin typeface="Noto Sans KR"/>
                <a:cs typeface="Noto Sans KR"/>
              </a:rPr>
              <a:t>및</a:t>
            </a:r>
            <a:r>
              <a:rPr sz="3050" b="1" spc="-30" dirty="0">
                <a:latin typeface="Noto Sans KR"/>
                <a:cs typeface="Noto Sans KR"/>
              </a:rPr>
              <a:t> </a:t>
            </a:r>
            <a:r>
              <a:rPr sz="3050" b="1" dirty="0">
                <a:latin typeface="Noto Sans KR"/>
                <a:cs typeface="Noto Sans KR"/>
              </a:rPr>
              <a:t>실습시간은</a:t>
            </a:r>
            <a:r>
              <a:rPr sz="3050" b="1" spc="-30" dirty="0">
                <a:latin typeface="Noto Sans KR"/>
                <a:cs typeface="Noto Sans KR"/>
              </a:rPr>
              <a:t> </a:t>
            </a:r>
            <a:r>
              <a:rPr sz="3050" b="1" dirty="0">
                <a:latin typeface="Noto Sans KR"/>
                <a:cs typeface="Noto Sans KR"/>
              </a:rPr>
              <a:t>현장</a:t>
            </a:r>
            <a:r>
              <a:rPr sz="3050" b="1" spc="-30" dirty="0">
                <a:latin typeface="Noto Sans KR"/>
                <a:cs typeface="Noto Sans KR"/>
              </a:rPr>
              <a:t> </a:t>
            </a:r>
            <a:r>
              <a:rPr sz="3050" b="1" dirty="0">
                <a:latin typeface="Noto Sans KR"/>
                <a:cs typeface="Noto Sans KR"/>
              </a:rPr>
              <a:t>실습진행</a:t>
            </a:r>
            <a:r>
              <a:rPr sz="3050" b="1" spc="-30" dirty="0">
                <a:latin typeface="Noto Sans KR"/>
                <a:cs typeface="Noto Sans KR"/>
              </a:rPr>
              <a:t> </a:t>
            </a:r>
            <a:r>
              <a:rPr sz="3050" b="1" dirty="0">
                <a:latin typeface="Noto Sans KR"/>
                <a:cs typeface="Noto Sans KR"/>
              </a:rPr>
              <a:t>일수</a:t>
            </a:r>
            <a:r>
              <a:rPr sz="3050" b="1" spc="-30" dirty="0">
                <a:latin typeface="Noto Sans KR"/>
                <a:cs typeface="Noto Sans KR"/>
              </a:rPr>
              <a:t> </a:t>
            </a:r>
            <a:r>
              <a:rPr sz="3050" b="1" dirty="0">
                <a:latin typeface="Noto Sans KR"/>
                <a:cs typeface="Noto Sans KR"/>
              </a:rPr>
              <a:t>모두</a:t>
            </a:r>
            <a:r>
              <a:rPr sz="3050" b="1" spc="-30" dirty="0">
                <a:latin typeface="Noto Sans KR"/>
                <a:cs typeface="Noto Sans KR"/>
              </a:rPr>
              <a:t> </a:t>
            </a:r>
            <a:r>
              <a:rPr sz="3050" b="1" dirty="0">
                <a:latin typeface="Noto Sans KR"/>
                <a:cs typeface="Noto Sans KR"/>
              </a:rPr>
              <a:t>작성</a:t>
            </a:r>
            <a:r>
              <a:rPr sz="3050" b="1" spc="-25" dirty="0">
                <a:latin typeface="Noto Sans KR"/>
                <a:cs typeface="Noto Sans KR"/>
              </a:rPr>
              <a:t> </a:t>
            </a:r>
            <a:r>
              <a:rPr sz="3050" b="1" dirty="0">
                <a:latin typeface="Noto Sans KR"/>
                <a:cs typeface="Noto Sans KR"/>
              </a:rPr>
              <a:t>후</a:t>
            </a:r>
            <a:r>
              <a:rPr sz="3050" b="1" spc="-30" dirty="0">
                <a:latin typeface="Noto Sans KR"/>
                <a:cs typeface="Noto Sans KR"/>
              </a:rPr>
              <a:t> </a:t>
            </a:r>
            <a:r>
              <a:rPr sz="3050" b="1" dirty="0">
                <a:latin typeface="Noto Sans KR"/>
                <a:cs typeface="Noto Sans KR"/>
              </a:rPr>
              <a:t>지도자</a:t>
            </a:r>
            <a:r>
              <a:rPr sz="3050" b="1" spc="-30" dirty="0">
                <a:latin typeface="Noto Sans KR"/>
                <a:cs typeface="Noto Sans KR"/>
              </a:rPr>
              <a:t> </a:t>
            </a:r>
            <a:r>
              <a:rPr sz="3050" b="1" spc="-25" dirty="0">
                <a:latin typeface="Noto Sans KR"/>
                <a:cs typeface="Noto Sans KR"/>
              </a:rPr>
              <a:t>서명</a:t>
            </a:r>
            <a:endParaRPr sz="3050" dirty="0">
              <a:latin typeface="Noto Sans KR"/>
              <a:cs typeface="Noto Sans KR"/>
            </a:endParaRPr>
          </a:p>
          <a:p>
            <a:pPr lvl="1">
              <a:lnSpc>
                <a:spcPct val="100000"/>
              </a:lnSpc>
              <a:spcBef>
                <a:spcPts val="65"/>
              </a:spcBef>
              <a:buFont typeface="Calibri"/>
              <a:buChar char="-"/>
            </a:pPr>
            <a:endParaRPr sz="2350" dirty="0">
              <a:latin typeface="Noto Sans KR"/>
              <a:cs typeface="Noto Sans KR"/>
            </a:endParaRPr>
          </a:p>
          <a:p>
            <a:pPr marL="250825" lvl="1" indent="-238760">
              <a:lnSpc>
                <a:spcPct val="100000"/>
              </a:lnSpc>
              <a:spcBef>
                <a:spcPts val="5"/>
              </a:spcBef>
              <a:buFont typeface="Calibri"/>
              <a:buChar char="-"/>
              <a:tabLst>
                <a:tab pos="251460" algn="l"/>
              </a:tabLst>
            </a:pPr>
            <a:r>
              <a:rPr sz="3050" b="1" dirty="0">
                <a:latin typeface="Noto Sans KR"/>
                <a:cs typeface="Noto Sans KR"/>
              </a:rPr>
              <a:t>실습내용은</a:t>
            </a:r>
            <a:r>
              <a:rPr sz="3050" b="1" spc="-120" dirty="0">
                <a:latin typeface="Noto Sans KR"/>
                <a:cs typeface="Noto Sans KR"/>
              </a:rPr>
              <a:t> </a:t>
            </a:r>
            <a:r>
              <a:rPr sz="3050" b="1" dirty="0">
                <a:latin typeface="Noto Sans KR"/>
                <a:cs typeface="Noto Sans KR"/>
              </a:rPr>
              <a:t>구체적으로</a:t>
            </a:r>
            <a:r>
              <a:rPr sz="3050" b="1" spc="-114" dirty="0">
                <a:latin typeface="Noto Sans KR"/>
                <a:cs typeface="Noto Sans KR"/>
              </a:rPr>
              <a:t> </a:t>
            </a:r>
            <a:r>
              <a:rPr sz="3050" b="1" spc="-25" dirty="0">
                <a:latin typeface="Noto Sans KR"/>
                <a:cs typeface="Noto Sans KR"/>
              </a:rPr>
              <a:t>작성</a:t>
            </a:r>
            <a:endParaRPr sz="3050" dirty="0">
              <a:latin typeface="Noto Sans KR"/>
              <a:cs typeface="Noto Sans KR"/>
            </a:endParaRPr>
          </a:p>
          <a:p>
            <a:pPr lvl="1">
              <a:lnSpc>
                <a:spcPct val="100000"/>
              </a:lnSpc>
              <a:spcBef>
                <a:spcPts val="65"/>
              </a:spcBef>
              <a:buFont typeface="Calibri"/>
              <a:buChar char="-"/>
            </a:pPr>
            <a:endParaRPr sz="2350" dirty="0">
              <a:latin typeface="Noto Sans KR"/>
              <a:cs typeface="Noto Sans KR"/>
            </a:endParaRPr>
          </a:p>
          <a:p>
            <a:pPr marL="250825" lvl="1" indent="-238760">
              <a:lnSpc>
                <a:spcPct val="100000"/>
              </a:lnSpc>
              <a:spcBef>
                <a:spcPts val="5"/>
              </a:spcBef>
              <a:buFont typeface="Calibri"/>
              <a:buChar char="-"/>
              <a:tabLst>
                <a:tab pos="251460" algn="l"/>
              </a:tabLst>
            </a:pPr>
            <a:r>
              <a:rPr sz="3050" b="1" dirty="0">
                <a:latin typeface="Noto Sans KR"/>
                <a:cs typeface="Noto Sans KR"/>
              </a:rPr>
              <a:t>최종확인</a:t>
            </a:r>
            <a:r>
              <a:rPr sz="3050" b="1" spc="-114" dirty="0">
                <a:latin typeface="Noto Sans KR"/>
                <a:cs typeface="Noto Sans KR"/>
              </a:rPr>
              <a:t> </a:t>
            </a:r>
            <a:r>
              <a:rPr sz="3050" b="1" dirty="0">
                <a:latin typeface="Noto Sans KR"/>
                <a:cs typeface="Noto Sans KR"/>
              </a:rPr>
              <a:t>담당지도자는</a:t>
            </a:r>
            <a:r>
              <a:rPr sz="3050" b="1" spc="-114" dirty="0">
                <a:latin typeface="Noto Sans KR"/>
                <a:cs typeface="Noto Sans KR"/>
              </a:rPr>
              <a:t> </a:t>
            </a:r>
            <a:r>
              <a:rPr sz="3050" b="1" spc="-10" dirty="0">
                <a:latin typeface="Noto Sans KR"/>
                <a:cs typeface="Noto Sans KR"/>
              </a:rPr>
              <a:t>현장실습지도자</a:t>
            </a:r>
            <a:r>
              <a:rPr sz="3050" b="1" spc="-114" dirty="0">
                <a:latin typeface="Noto Sans KR"/>
                <a:cs typeface="Noto Sans KR"/>
              </a:rPr>
              <a:t> </a:t>
            </a:r>
            <a:r>
              <a:rPr sz="3050" b="1" spc="-25" dirty="0">
                <a:latin typeface="Noto Sans KR"/>
                <a:cs typeface="Noto Sans KR"/>
              </a:rPr>
              <a:t>서명</a:t>
            </a:r>
            <a:endParaRPr sz="3050" dirty="0">
              <a:latin typeface="Noto Sans KR"/>
              <a:cs typeface="Noto Sans KR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58985" y="1871721"/>
            <a:ext cx="5600699" cy="758465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583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200" dirty="0"/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533400" y="419100"/>
            <a:ext cx="10107491" cy="1346192"/>
          </a:xfrm>
          <a:prstGeom prst="rect">
            <a:avLst/>
          </a:prstGeom>
        </p:spPr>
        <p:txBody>
          <a:bodyPr vert="horz" wrap="square" lIns="0" tIns="575330" rIns="0" bIns="0" rtlCol="0">
            <a:spAutoFit/>
          </a:bodyPr>
          <a:lstStyle/>
          <a:p>
            <a:pPr marL="556895">
              <a:lnSpc>
                <a:spcPct val="100000"/>
              </a:lnSpc>
              <a:spcBef>
                <a:spcPts val="130"/>
              </a:spcBef>
            </a:pPr>
            <a:r>
              <a:rPr sz="3800" dirty="0"/>
              <a:t>현장실습</a:t>
            </a:r>
            <a:r>
              <a:rPr sz="3800" spc="50" dirty="0"/>
              <a:t> </a:t>
            </a:r>
            <a:r>
              <a:rPr sz="3800" dirty="0"/>
              <a:t>보고서</a:t>
            </a:r>
            <a:r>
              <a:rPr sz="3800" spc="55" dirty="0"/>
              <a:t> </a:t>
            </a:r>
            <a:r>
              <a:rPr sz="3800" spc="-20" dirty="0"/>
              <a:t>작성방법</a:t>
            </a:r>
            <a:endParaRPr sz="3800" dirty="0"/>
          </a:p>
        </p:txBody>
      </p:sp>
      <p:sp>
        <p:nvSpPr>
          <p:cNvPr id="3" name="object 3"/>
          <p:cNvSpPr txBox="1"/>
          <p:nvPr/>
        </p:nvSpPr>
        <p:spPr>
          <a:xfrm>
            <a:off x="6477000" y="2638768"/>
            <a:ext cx="9525000" cy="5729774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3200" b="1" spc="50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5</a:t>
            </a:r>
            <a:r>
              <a:rPr sz="3200" b="1" spc="5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.</a:t>
            </a:r>
            <a:r>
              <a:rPr sz="3200" b="1" spc="3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32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현장실습</a:t>
            </a:r>
            <a:r>
              <a:rPr sz="3200" b="1" spc="3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32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서약서</a:t>
            </a:r>
            <a:r>
              <a:rPr sz="3200" b="1" spc="30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3200" b="1" spc="-20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작성방법</a:t>
            </a:r>
            <a:endParaRPr sz="3200" dirty="0"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  <a:p>
            <a:pPr>
              <a:lnSpc>
                <a:spcPct val="100000"/>
              </a:lnSpc>
              <a:spcBef>
                <a:spcPts val="85"/>
              </a:spcBef>
            </a:pPr>
            <a:endParaRPr sz="2800" dirty="0"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  <a:p>
            <a:pPr marL="12700">
              <a:lnSpc>
                <a:spcPct val="150000"/>
              </a:lnSpc>
            </a:pPr>
            <a:r>
              <a:rPr sz="2800" b="1" spc="18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-</a:t>
            </a:r>
            <a:r>
              <a:rPr lang="en-US" sz="2800" b="1" spc="18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2800" b="1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연수기관명</a:t>
            </a:r>
            <a:r>
              <a:rPr sz="2800" b="1" spc="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:</a:t>
            </a:r>
            <a:r>
              <a:rPr sz="2800" b="1" spc="1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2800" b="1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경상국립대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학교</a:t>
            </a:r>
            <a:r>
              <a:rPr sz="2800" b="1" spc="1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spc="-10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체육진흥원</a:t>
            </a:r>
            <a:endParaRPr sz="2800" dirty="0" smtClean="0"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  <a:p>
            <a:pPr marL="12700">
              <a:lnSpc>
                <a:spcPct val="150000"/>
              </a:lnSpc>
              <a:spcBef>
                <a:spcPts val="540"/>
              </a:spcBef>
            </a:pPr>
            <a:r>
              <a:rPr sz="2800" b="1" spc="18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-</a:t>
            </a:r>
            <a:r>
              <a:rPr lang="en-US" sz="2800" b="1" spc="5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2800" b="1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연수번호</a:t>
            </a:r>
            <a:r>
              <a:rPr sz="28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:</a:t>
            </a:r>
            <a:r>
              <a:rPr sz="2800" b="1" spc="5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lang="en-US" sz="2800" b="1" spc="190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0</a:t>
            </a:r>
            <a:r>
              <a:rPr lang="en-US" sz="2800" b="1" spc="19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000</a:t>
            </a:r>
            <a:r>
              <a:rPr sz="2800" b="1" spc="19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001-0000</a:t>
            </a:r>
            <a:r>
              <a:rPr sz="2800" b="1" spc="5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28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(</a:t>
            </a:r>
            <a:r>
              <a:rPr sz="2800" b="1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본인</a:t>
            </a:r>
            <a:r>
              <a:rPr sz="2800" b="1" spc="5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연수번호</a:t>
            </a:r>
            <a:r>
              <a:rPr sz="2800" b="1" spc="5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spc="-25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기재</a:t>
            </a:r>
            <a:r>
              <a:rPr sz="2800" b="1" spc="-2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)</a:t>
            </a:r>
            <a:endParaRPr sz="2800" dirty="0" smtClean="0">
              <a:latin typeface="Noto Sans KR" panose="020B0200000000000000" pitchFamily="50" charset="-127"/>
              <a:ea typeface="Noto Sans KR" panose="020B0200000000000000" pitchFamily="50" charset="-127"/>
              <a:cs typeface="Calibri"/>
            </a:endParaRPr>
          </a:p>
          <a:p>
            <a:pPr marL="12700">
              <a:lnSpc>
                <a:spcPct val="150000"/>
              </a:lnSpc>
            </a:pPr>
            <a:r>
              <a:rPr sz="2800" b="1" spc="18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-</a:t>
            </a:r>
            <a:r>
              <a:rPr sz="2800" b="1" spc="2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2800" b="1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자격종목</a:t>
            </a:r>
            <a:r>
              <a:rPr sz="2800" b="1" spc="2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:</a:t>
            </a:r>
            <a:r>
              <a:rPr sz="2800" b="1" spc="2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2800" b="1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연수생</a:t>
            </a:r>
            <a:r>
              <a:rPr sz="2800" b="1" spc="2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본인</a:t>
            </a:r>
            <a:r>
              <a:rPr sz="2800" b="1" spc="2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spc="-25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종목</a:t>
            </a:r>
            <a:endParaRPr lang="en-US" sz="2800" b="1" spc="-25" dirty="0" smtClean="0"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  <a:p>
            <a:pPr marL="12700">
              <a:lnSpc>
                <a:spcPct val="150000"/>
              </a:lnSpc>
            </a:pPr>
            <a:r>
              <a:rPr 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-</a:t>
            </a:r>
            <a:r>
              <a:rPr sz="2800" b="1" spc="1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28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현장실습기관</a:t>
            </a:r>
            <a:r>
              <a:rPr sz="2800" b="1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:</a:t>
            </a:r>
            <a:r>
              <a:rPr sz="2800" b="1" spc="20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28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연수생</a:t>
            </a:r>
            <a:r>
              <a:rPr sz="2800" b="1" spc="20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본인</a:t>
            </a:r>
            <a:r>
              <a:rPr sz="2800" b="1" spc="1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spc="-20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실습기관</a:t>
            </a:r>
            <a:endParaRPr sz="2800" dirty="0"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  <a:p>
            <a:pPr marL="12065">
              <a:lnSpc>
                <a:spcPct val="150000"/>
              </a:lnSpc>
              <a:spcBef>
                <a:spcPts val="540"/>
              </a:spcBef>
              <a:buSzPct val="96428"/>
              <a:tabLst>
                <a:tab pos="219710" algn="l"/>
              </a:tabLst>
            </a:pPr>
            <a:r>
              <a:rPr 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- </a:t>
            </a:r>
            <a:r>
              <a:rPr sz="2800" b="1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현장실습매칭</a:t>
            </a:r>
            <a:r>
              <a:rPr sz="2800" b="1" spc="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:</a:t>
            </a:r>
            <a:r>
              <a:rPr sz="2800" b="1" spc="10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28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본인</a:t>
            </a:r>
            <a:r>
              <a:rPr sz="2800" b="1" spc="10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현장실습기관선정방법</a:t>
            </a:r>
            <a:r>
              <a:rPr sz="2800" b="1" spc="10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spc="-2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체크</a:t>
            </a:r>
            <a:endParaRPr sz="2800" dirty="0"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  <a:p>
            <a:pPr marL="12065">
              <a:lnSpc>
                <a:spcPct val="150000"/>
              </a:lnSpc>
              <a:spcBef>
                <a:spcPts val="540"/>
              </a:spcBef>
              <a:tabLst>
                <a:tab pos="231775" algn="l"/>
              </a:tabLst>
            </a:pPr>
            <a:r>
              <a:rPr 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- </a:t>
            </a:r>
            <a:r>
              <a:rPr sz="28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년</a:t>
            </a:r>
            <a:r>
              <a:rPr sz="2800" b="1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,</a:t>
            </a:r>
            <a:r>
              <a:rPr sz="2800" b="1" spc="10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28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월</a:t>
            </a:r>
            <a:r>
              <a:rPr sz="2800" b="1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,</a:t>
            </a:r>
            <a:r>
              <a:rPr sz="2800" b="1" spc="10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28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일</a:t>
            </a:r>
            <a:r>
              <a:rPr sz="2800" b="1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:</a:t>
            </a:r>
            <a:r>
              <a:rPr sz="2800" b="1" spc="10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2800" b="1" u="sng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현장실습</a:t>
            </a:r>
            <a:r>
              <a:rPr sz="2800" b="1" u="sng" spc="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u="sng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시작</a:t>
            </a:r>
            <a:r>
              <a:rPr sz="2800" b="1" u="sng" spc="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u="sng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전</a:t>
            </a:r>
            <a:r>
              <a:rPr sz="2800" b="1" u="sng" spc="10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u="sng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일자</a:t>
            </a:r>
            <a:r>
              <a:rPr sz="2800" b="1" u="sng" spc="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u="sng" spc="-2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작성</a:t>
            </a:r>
            <a:endParaRPr sz="2800" u="sng" dirty="0"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  <a:p>
            <a:pPr marL="12065">
              <a:lnSpc>
                <a:spcPct val="150000"/>
              </a:lnSpc>
              <a:spcBef>
                <a:spcPts val="540"/>
              </a:spcBef>
              <a:tabLst>
                <a:tab pos="231775" algn="l"/>
              </a:tabLst>
            </a:pPr>
            <a:r>
              <a:rPr 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- </a:t>
            </a:r>
            <a:r>
              <a:rPr sz="2800" b="1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연수생</a:t>
            </a:r>
            <a:r>
              <a:rPr sz="2800" b="1" spc="3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dirty="0" err="1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본인</a:t>
            </a:r>
            <a:r>
              <a:rPr sz="2800" b="1" spc="35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800" b="1" spc="-25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서명</a:t>
            </a:r>
            <a:endParaRPr sz="2800" dirty="0"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62000" y="2228765"/>
            <a:ext cx="5257799" cy="7362824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583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200" dirty="0"/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575330" rIns="0" bIns="0" rtlCol="0">
            <a:spAutoFit/>
          </a:bodyPr>
          <a:lstStyle/>
          <a:p>
            <a:pPr marL="556895">
              <a:lnSpc>
                <a:spcPct val="100000"/>
              </a:lnSpc>
              <a:spcBef>
                <a:spcPts val="130"/>
              </a:spcBef>
            </a:pPr>
            <a:r>
              <a:rPr sz="3800" dirty="0"/>
              <a:t>현장실습</a:t>
            </a:r>
            <a:r>
              <a:rPr sz="3800" spc="50" dirty="0"/>
              <a:t> </a:t>
            </a:r>
            <a:r>
              <a:rPr sz="3800" dirty="0"/>
              <a:t>보고서</a:t>
            </a:r>
            <a:r>
              <a:rPr sz="3800" spc="55" dirty="0"/>
              <a:t> </a:t>
            </a:r>
            <a:r>
              <a:rPr sz="3800" spc="-20" dirty="0"/>
              <a:t>작성방법</a:t>
            </a:r>
            <a:endParaRPr sz="3800"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28600" y="2484591"/>
            <a:ext cx="4850621" cy="6871887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243871" y="2338344"/>
            <a:ext cx="5815887" cy="7018134"/>
          </a:xfrm>
          <a:prstGeom prst="rect">
            <a:avLst/>
          </a:prstGeom>
        </p:spPr>
      </p:pic>
      <p:sp>
        <p:nvSpPr>
          <p:cNvPr id="5" name="object 5"/>
          <p:cNvSpPr txBox="1"/>
          <p:nvPr/>
        </p:nvSpPr>
        <p:spPr>
          <a:xfrm>
            <a:off x="10591800" y="3072292"/>
            <a:ext cx="7543800" cy="5550237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065">
              <a:lnSpc>
                <a:spcPct val="150000"/>
              </a:lnSpc>
              <a:spcBef>
                <a:spcPts val="640"/>
              </a:spcBef>
              <a:tabLst>
                <a:tab pos="389890" algn="l"/>
              </a:tabLst>
            </a:pPr>
            <a:r>
              <a:rPr lang="en-US" sz="2800" b="1" dirty="0">
                <a:latin typeface="Noto Sans KR"/>
                <a:cs typeface="Noto Sans KR"/>
              </a:rPr>
              <a:t>6</a:t>
            </a:r>
            <a:r>
              <a:rPr lang="en-US" sz="2800" b="1" dirty="0" smtClean="0">
                <a:latin typeface="Noto Sans KR"/>
                <a:cs typeface="Noto Sans KR"/>
              </a:rPr>
              <a:t>. </a:t>
            </a:r>
            <a:r>
              <a:rPr sz="2800" b="1" dirty="0" err="1" smtClean="0">
                <a:latin typeface="Noto Sans KR"/>
                <a:cs typeface="Noto Sans KR"/>
              </a:rPr>
              <a:t>현장실습</a:t>
            </a:r>
            <a:r>
              <a:rPr sz="2800" b="1" spc="-15" dirty="0" smtClean="0">
                <a:latin typeface="Noto Sans KR"/>
                <a:cs typeface="Noto Sans KR"/>
              </a:rPr>
              <a:t> </a:t>
            </a:r>
            <a:r>
              <a:rPr sz="2800" b="1" dirty="0" err="1">
                <a:latin typeface="Noto Sans KR"/>
                <a:cs typeface="Noto Sans KR"/>
              </a:rPr>
              <a:t>보고서</a:t>
            </a:r>
            <a:r>
              <a:rPr sz="2800" b="1" spc="-10" dirty="0">
                <a:latin typeface="Noto Sans KR"/>
                <a:cs typeface="Noto Sans KR"/>
              </a:rPr>
              <a:t> </a:t>
            </a:r>
            <a:r>
              <a:rPr sz="2800" b="1" dirty="0" err="1" smtClean="0">
                <a:latin typeface="Noto Sans KR"/>
                <a:cs typeface="Noto Sans KR"/>
              </a:rPr>
              <a:t>작성방법</a:t>
            </a:r>
            <a:r>
              <a:rPr sz="2800" b="1" dirty="0" smtClean="0">
                <a:latin typeface="Calibri"/>
                <a:cs typeface="Calibri"/>
              </a:rPr>
              <a:t>(</a:t>
            </a:r>
            <a:r>
              <a:rPr lang="ko-KR" altLang="en-US" sz="2800" b="1" dirty="0" smtClean="0">
                <a:latin typeface="Calibri"/>
                <a:cs typeface="Calibri"/>
              </a:rPr>
              <a:t>워드 및 </a:t>
            </a:r>
            <a:r>
              <a:rPr sz="2800" b="1" dirty="0" err="1" smtClean="0">
                <a:latin typeface="Noto Sans KR"/>
                <a:cs typeface="Noto Sans KR"/>
              </a:rPr>
              <a:t>자필</a:t>
            </a:r>
            <a:r>
              <a:rPr sz="2800" b="1" spc="-10" dirty="0" smtClean="0">
                <a:latin typeface="Noto Sans KR"/>
                <a:cs typeface="Noto Sans KR"/>
              </a:rPr>
              <a:t> </a:t>
            </a:r>
            <a:r>
              <a:rPr sz="2800" b="1" spc="-25" dirty="0" err="1" smtClean="0">
                <a:latin typeface="Noto Sans KR"/>
                <a:cs typeface="Noto Sans KR"/>
              </a:rPr>
              <a:t>가능</a:t>
            </a:r>
            <a:r>
              <a:rPr lang="en-US" sz="2800" b="1" spc="-25" dirty="0" smtClean="0">
                <a:latin typeface="Noto Sans KR"/>
                <a:cs typeface="Noto Sans KR"/>
              </a:rPr>
              <a:t>)</a:t>
            </a:r>
            <a:endParaRPr sz="2800" dirty="0">
              <a:latin typeface="Noto Sans KR"/>
              <a:cs typeface="Noto Sans KR"/>
            </a:endParaRPr>
          </a:p>
          <a:p>
            <a:pPr marL="12700">
              <a:lnSpc>
                <a:spcPct val="150000"/>
              </a:lnSpc>
              <a:spcBef>
                <a:spcPts val="540"/>
              </a:spcBef>
            </a:pPr>
            <a:r>
              <a:rPr sz="2800" b="1" spc="180" dirty="0">
                <a:latin typeface="Calibri"/>
                <a:cs typeface="Calibri"/>
              </a:rPr>
              <a:t>-</a:t>
            </a:r>
            <a:r>
              <a:rPr sz="2800" b="1" spc="20" dirty="0">
                <a:latin typeface="Calibri"/>
                <a:cs typeface="Calibri"/>
              </a:rPr>
              <a:t> </a:t>
            </a:r>
            <a:r>
              <a:rPr sz="2800" b="1" spc="-150" dirty="0" err="1" smtClean="0">
                <a:latin typeface="Noto Sans KR"/>
                <a:cs typeface="Noto Sans KR"/>
              </a:rPr>
              <a:t>글자크기</a:t>
            </a:r>
            <a:r>
              <a:rPr sz="2800" b="1" spc="-150" dirty="0" smtClean="0">
                <a:latin typeface="Noto Sans KR"/>
                <a:cs typeface="Noto Sans KR"/>
              </a:rPr>
              <a:t> </a:t>
            </a:r>
            <a:r>
              <a:rPr sz="2800" b="1" spc="-150" dirty="0" smtClean="0">
                <a:latin typeface="Calibri"/>
                <a:cs typeface="Calibri"/>
              </a:rPr>
              <a:t>: 13p</a:t>
            </a:r>
            <a:r>
              <a:rPr lang="en-US" sz="2800" spc="-150" dirty="0" smtClean="0">
                <a:latin typeface="Calibri"/>
                <a:cs typeface="Calibri"/>
              </a:rPr>
              <a:t>, </a:t>
            </a:r>
            <a:r>
              <a:rPr sz="2800" b="1" spc="-150" dirty="0" err="1" smtClean="0">
                <a:latin typeface="Noto Sans KR"/>
                <a:cs typeface="Noto Sans KR"/>
              </a:rPr>
              <a:t>장평</a:t>
            </a:r>
            <a:r>
              <a:rPr sz="2800" b="1" spc="-150" dirty="0" smtClean="0">
                <a:latin typeface="Calibri"/>
                <a:cs typeface="Calibri"/>
              </a:rPr>
              <a:t>: 100%</a:t>
            </a:r>
            <a:r>
              <a:rPr lang="en-US" sz="2800" spc="-150" dirty="0" smtClean="0">
                <a:latin typeface="Calibri"/>
                <a:cs typeface="Calibri"/>
              </a:rPr>
              <a:t>, </a:t>
            </a:r>
            <a:r>
              <a:rPr sz="2800" b="1" spc="-150" dirty="0" err="1" smtClean="0">
                <a:latin typeface="Noto Sans KR"/>
                <a:cs typeface="Noto Sans KR"/>
              </a:rPr>
              <a:t>자간</a:t>
            </a:r>
            <a:r>
              <a:rPr sz="2800" b="1" spc="-150" dirty="0" smtClean="0">
                <a:latin typeface="Noto Sans KR"/>
                <a:cs typeface="Noto Sans KR"/>
              </a:rPr>
              <a:t> </a:t>
            </a:r>
            <a:r>
              <a:rPr sz="2800" b="1" spc="-150" dirty="0" smtClean="0">
                <a:latin typeface="Calibri"/>
                <a:cs typeface="Calibri"/>
              </a:rPr>
              <a:t>: 0%</a:t>
            </a:r>
            <a:r>
              <a:rPr lang="en-US" sz="2800" spc="-150" dirty="0" smtClean="0">
                <a:latin typeface="Calibri"/>
                <a:cs typeface="Calibri"/>
              </a:rPr>
              <a:t>, </a:t>
            </a:r>
            <a:r>
              <a:rPr sz="2800" b="1" spc="-150" dirty="0" err="1" smtClean="0">
                <a:latin typeface="Noto Sans KR"/>
                <a:cs typeface="Noto Sans KR"/>
              </a:rPr>
              <a:t>행간</a:t>
            </a:r>
            <a:r>
              <a:rPr sz="2800" b="1" spc="-150" dirty="0" smtClean="0">
                <a:latin typeface="Noto Sans KR"/>
                <a:cs typeface="Noto Sans KR"/>
              </a:rPr>
              <a:t> </a:t>
            </a:r>
            <a:r>
              <a:rPr sz="2800" b="1" spc="-150" dirty="0" smtClean="0">
                <a:latin typeface="Calibri"/>
                <a:cs typeface="Calibri"/>
              </a:rPr>
              <a:t>: 160%</a:t>
            </a:r>
            <a:endParaRPr lang="en-US" sz="2800" b="1" spc="-150" dirty="0" smtClean="0">
              <a:latin typeface="Calibri"/>
              <a:cs typeface="Calibri"/>
            </a:endParaRPr>
          </a:p>
          <a:p>
            <a:pPr marL="12700">
              <a:lnSpc>
                <a:spcPct val="150000"/>
              </a:lnSpc>
              <a:spcBef>
                <a:spcPts val="540"/>
              </a:spcBef>
            </a:pPr>
            <a:endParaRPr sz="2800" dirty="0" smtClean="0">
              <a:latin typeface="Calibri"/>
              <a:cs typeface="Calibri"/>
            </a:endParaRPr>
          </a:p>
          <a:p>
            <a:pPr marL="12065" lvl="1">
              <a:spcBef>
                <a:spcPts val="540"/>
              </a:spcBef>
              <a:tabLst>
                <a:tab pos="305435" algn="l"/>
              </a:tabLst>
            </a:pPr>
            <a:r>
              <a:rPr lang="en-US" sz="2800" b="1" spc="-10" dirty="0" smtClean="0">
                <a:latin typeface="Noto Sans KR"/>
                <a:cs typeface="Noto Sans KR"/>
              </a:rPr>
              <a:t>&lt;</a:t>
            </a:r>
            <a:r>
              <a:rPr sz="2800" b="1" spc="-10" dirty="0" err="1" smtClean="0">
                <a:solidFill>
                  <a:srgbClr val="00B0F0"/>
                </a:solidFill>
                <a:latin typeface="Noto Sans KR"/>
                <a:cs typeface="Noto Sans KR"/>
              </a:rPr>
              <a:t>연수생</a:t>
            </a:r>
            <a:r>
              <a:rPr sz="2800" b="1" spc="-10" dirty="0" err="1" smtClean="0">
                <a:latin typeface="Noto Sans KR"/>
                <a:cs typeface="Noto Sans KR"/>
              </a:rPr>
              <a:t>작성</a:t>
            </a:r>
            <a:r>
              <a:rPr lang="en-US" sz="2800" b="1" spc="-10" dirty="0" smtClean="0">
                <a:latin typeface="Noto Sans KR"/>
                <a:cs typeface="Noto Sans KR"/>
              </a:rPr>
              <a:t>&gt;</a:t>
            </a:r>
            <a:endParaRPr sz="2800" dirty="0">
              <a:latin typeface="Noto Sans KR"/>
              <a:cs typeface="Noto Sans KR"/>
            </a:endParaRPr>
          </a:p>
          <a:p>
            <a:pPr marL="12700">
              <a:lnSpc>
                <a:spcPct val="150000"/>
              </a:lnSpc>
              <a:spcBef>
                <a:spcPts val="540"/>
              </a:spcBef>
            </a:pPr>
            <a:r>
              <a:rPr lang="en-US" sz="2800" b="1" spc="-20" dirty="0" smtClean="0">
                <a:latin typeface="Noto Sans KR"/>
                <a:cs typeface="Noto Sans KR"/>
              </a:rPr>
              <a:t>(</a:t>
            </a:r>
            <a:r>
              <a:rPr sz="2800" b="1" spc="-20" dirty="0" err="1" smtClean="0">
                <a:latin typeface="Noto Sans KR"/>
                <a:cs typeface="Noto Sans KR"/>
              </a:rPr>
              <a:t>실습내</a:t>
            </a:r>
            <a:r>
              <a:rPr lang="ko-KR" altLang="en-US" sz="2800" b="1" spc="-20" dirty="0" smtClean="0">
                <a:latin typeface="Noto Sans KR"/>
                <a:cs typeface="Noto Sans KR"/>
              </a:rPr>
              <a:t>용</a:t>
            </a:r>
            <a:r>
              <a:rPr lang="en-US" sz="2800" b="1" spc="-20" dirty="0" smtClean="0">
                <a:latin typeface="Noto Sans KR"/>
                <a:cs typeface="Noto Sans KR"/>
              </a:rPr>
              <a:t>,</a:t>
            </a:r>
            <a:r>
              <a:rPr lang="ko-KR" altLang="en-US" sz="2800" b="1" spc="-20" dirty="0" err="1" smtClean="0">
                <a:latin typeface="Noto Sans KR"/>
                <a:cs typeface="Noto Sans KR"/>
              </a:rPr>
              <a:t>담당지도자</a:t>
            </a:r>
            <a:r>
              <a:rPr lang="en-US" altLang="ko-KR" sz="2800" b="1" spc="-20" dirty="0" smtClean="0">
                <a:latin typeface="Noto Sans KR"/>
                <a:cs typeface="Noto Sans KR"/>
              </a:rPr>
              <a:t>,</a:t>
            </a:r>
            <a:r>
              <a:rPr lang="ko-KR" altLang="en-US" sz="2800" b="1" spc="-20" dirty="0" smtClean="0">
                <a:latin typeface="Noto Sans KR"/>
                <a:cs typeface="Noto Sans KR"/>
              </a:rPr>
              <a:t>주요코치사항</a:t>
            </a:r>
            <a:r>
              <a:rPr lang="en-US" altLang="ko-KR" sz="2800" b="1" spc="-20" dirty="0" smtClean="0">
                <a:latin typeface="Noto Sans KR"/>
                <a:cs typeface="Noto Sans KR"/>
              </a:rPr>
              <a:t>,</a:t>
            </a:r>
            <a:r>
              <a:rPr lang="ko-KR" altLang="en-US" sz="2800" b="1" spc="-20" dirty="0" smtClean="0">
                <a:latin typeface="Noto Sans KR"/>
                <a:cs typeface="Noto Sans KR"/>
              </a:rPr>
              <a:t>향후활동계획</a:t>
            </a:r>
            <a:r>
              <a:rPr lang="en-US" altLang="ko-KR" sz="2800" b="1" spc="-20" dirty="0" smtClean="0">
                <a:latin typeface="Noto Sans KR"/>
                <a:cs typeface="Noto Sans KR"/>
              </a:rPr>
              <a:t>)</a:t>
            </a:r>
            <a:endParaRPr sz="2800" dirty="0">
              <a:latin typeface="Noto Sans KR"/>
              <a:cs typeface="Noto Sans KR"/>
            </a:endParaRPr>
          </a:p>
          <a:p>
            <a:pPr marL="12700">
              <a:lnSpc>
                <a:spcPct val="150000"/>
              </a:lnSpc>
              <a:spcBef>
                <a:spcPts val="540"/>
              </a:spcBef>
            </a:pPr>
            <a:r>
              <a:rPr lang="en-US" altLang="ko-KR" sz="2800" b="1" dirty="0" smtClean="0">
                <a:latin typeface="Noto Sans KR"/>
                <a:cs typeface="Noto Sans KR"/>
              </a:rPr>
              <a:t>&lt;</a:t>
            </a:r>
            <a:r>
              <a:rPr lang="ko-KR" altLang="en-US" sz="2800" b="1" dirty="0" smtClean="0">
                <a:solidFill>
                  <a:srgbClr val="0070C0"/>
                </a:solidFill>
                <a:latin typeface="Noto Sans KR"/>
                <a:cs typeface="Noto Sans KR"/>
              </a:rPr>
              <a:t>지도자</a:t>
            </a:r>
            <a:r>
              <a:rPr lang="ko-KR" altLang="en-US" sz="2800" b="1" dirty="0" smtClean="0">
                <a:latin typeface="Noto Sans KR"/>
                <a:cs typeface="Noto Sans KR"/>
              </a:rPr>
              <a:t> 작성</a:t>
            </a:r>
            <a:r>
              <a:rPr lang="en-US" altLang="ko-KR" sz="2800" b="1" dirty="0" smtClean="0">
                <a:latin typeface="Noto Sans KR"/>
                <a:cs typeface="Noto Sans KR"/>
              </a:rPr>
              <a:t>&gt;</a:t>
            </a:r>
            <a:endParaRPr lang="en-US" altLang="ko-KR" sz="2800" b="1" dirty="0">
              <a:latin typeface="Noto Sans KR"/>
              <a:cs typeface="Noto Sans KR"/>
            </a:endParaRPr>
          </a:p>
          <a:p>
            <a:pPr marL="12700">
              <a:spcBef>
                <a:spcPts val="540"/>
              </a:spcBef>
            </a:pPr>
            <a:r>
              <a:rPr lang="en-US" sz="2800" b="1" dirty="0" smtClean="0">
                <a:latin typeface="Noto Sans KR"/>
                <a:cs typeface="Noto Sans KR"/>
              </a:rPr>
              <a:t>(</a:t>
            </a:r>
            <a:r>
              <a:rPr sz="2800" b="1" dirty="0" err="1" smtClean="0">
                <a:latin typeface="Noto Sans KR"/>
                <a:cs typeface="Noto Sans KR"/>
              </a:rPr>
              <a:t>실습평가</a:t>
            </a:r>
            <a:r>
              <a:rPr lang="en-US" sz="2800" b="1" dirty="0" smtClean="0">
                <a:latin typeface="Calibri"/>
                <a:cs typeface="Calibri"/>
              </a:rPr>
              <a:t>)</a:t>
            </a:r>
          </a:p>
          <a:p>
            <a:pPr marL="12700">
              <a:spcBef>
                <a:spcPts val="540"/>
              </a:spcBef>
            </a:pPr>
            <a:endParaRPr lang="en-US" sz="2800" dirty="0">
              <a:latin typeface="Noto Sans KR"/>
              <a:cs typeface="Noto Sans KR"/>
            </a:endParaRPr>
          </a:p>
          <a:p>
            <a:pPr marL="12700">
              <a:spcBef>
                <a:spcPts val="540"/>
              </a:spcBef>
            </a:pPr>
            <a:r>
              <a:rPr sz="2800" b="1" spc="-420" dirty="0" smtClean="0">
                <a:solidFill>
                  <a:srgbClr val="FF0000"/>
                </a:solidFill>
                <a:latin typeface="Tahoma"/>
                <a:cs typeface="Tahoma"/>
              </a:rPr>
              <a:t>※</a:t>
            </a:r>
            <a:r>
              <a:rPr sz="2800" b="1" spc="-155" dirty="0" smtClean="0">
                <a:solidFill>
                  <a:srgbClr val="FF0000"/>
                </a:solidFill>
                <a:latin typeface="Tahoma"/>
                <a:cs typeface="Tahoma"/>
              </a:rPr>
              <a:t> </a:t>
            </a:r>
            <a:r>
              <a:rPr sz="2800" b="1" dirty="0">
                <a:solidFill>
                  <a:srgbClr val="FF0000"/>
                </a:solidFill>
                <a:latin typeface="Noto Sans KR"/>
                <a:cs typeface="Noto Sans KR"/>
              </a:rPr>
              <a:t>보고서평가</a:t>
            </a:r>
            <a:r>
              <a:rPr sz="2800" b="1" spc="20" dirty="0">
                <a:solidFill>
                  <a:srgbClr val="FF0000"/>
                </a:solidFill>
                <a:latin typeface="Noto Sans KR"/>
                <a:cs typeface="Noto Sans KR"/>
              </a:rPr>
              <a:t> </a:t>
            </a:r>
            <a:r>
              <a:rPr sz="2800" b="1" spc="-25" dirty="0">
                <a:solidFill>
                  <a:srgbClr val="FF0000"/>
                </a:solidFill>
                <a:latin typeface="Noto Sans KR"/>
                <a:cs typeface="Noto Sans KR"/>
              </a:rPr>
              <a:t>미기재</a:t>
            </a:r>
            <a:endParaRPr sz="2800" dirty="0">
              <a:latin typeface="Noto Sans KR"/>
              <a:cs typeface="Noto Sans KR"/>
            </a:endParaRPr>
          </a:p>
        </p:txBody>
      </p:sp>
      <p:sp>
        <p:nvSpPr>
          <p:cNvPr id="6" name="object 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583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200" dirty="0"/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457200" y="571500"/>
            <a:ext cx="10107491" cy="1346192"/>
          </a:xfrm>
          <a:prstGeom prst="rect">
            <a:avLst/>
          </a:prstGeom>
        </p:spPr>
        <p:txBody>
          <a:bodyPr vert="horz" wrap="square" lIns="0" tIns="285903" rIns="0" bIns="0" rtlCol="0">
            <a:spAutoFit/>
          </a:bodyPr>
          <a:lstStyle/>
          <a:p>
            <a:pPr marL="541020">
              <a:lnSpc>
                <a:spcPct val="100000"/>
              </a:lnSpc>
              <a:spcBef>
                <a:spcPts val="130"/>
              </a:spcBef>
            </a:pPr>
            <a:r>
              <a:rPr sz="3800" dirty="0"/>
              <a:t>현장실습</a:t>
            </a:r>
            <a:r>
              <a:rPr sz="3800" spc="50" dirty="0"/>
              <a:t> </a:t>
            </a:r>
            <a:r>
              <a:rPr sz="3800" dirty="0"/>
              <a:t>보고서</a:t>
            </a:r>
            <a:r>
              <a:rPr sz="3800" spc="55" dirty="0"/>
              <a:t> </a:t>
            </a:r>
            <a:r>
              <a:rPr sz="3800" spc="-20" dirty="0"/>
              <a:t>작성방법</a:t>
            </a:r>
            <a:endParaRPr sz="3800" dirty="0"/>
          </a:p>
        </p:txBody>
      </p:sp>
      <p:sp>
        <p:nvSpPr>
          <p:cNvPr id="3" name="object 3"/>
          <p:cNvSpPr txBox="1"/>
          <p:nvPr/>
        </p:nvSpPr>
        <p:spPr>
          <a:xfrm>
            <a:off x="6676586" y="3009900"/>
            <a:ext cx="10595486" cy="5371342"/>
          </a:xfrm>
          <a:prstGeom prst="rect">
            <a:avLst/>
          </a:prstGeom>
        </p:spPr>
        <p:txBody>
          <a:bodyPr vert="horz" wrap="square" lIns="0" tIns="97155" rIns="0" bIns="0" rtlCol="0">
            <a:spAutoFit/>
          </a:bodyPr>
          <a:lstStyle/>
          <a:p>
            <a:pPr marL="12065">
              <a:lnSpc>
                <a:spcPct val="100000"/>
              </a:lnSpc>
              <a:spcBef>
                <a:spcPts val="765"/>
              </a:spcBef>
              <a:tabLst>
                <a:tab pos="449580" algn="l"/>
              </a:tabLst>
            </a:pPr>
            <a:r>
              <a:rPr lang="en-US" sz="3200" b="1" dirty="0">
                <a:latin typeface="Noto Sans KR"/>
                <a:cs typeface="Noto Sans KR"/>
              </a:rPr>
              <a:t>7</a:t>
            </a:r>
            <a:r>
              <a:rPr lang="en-US" sz="3200" b="1" dirty="0" smtClean="0">
                <a:latin typeface="Noto Sans KR"/>
                <a:cs typeface="Noto Sans KR"/>
              </a:rPr>
              <a:t>. </a:t>
            </a:r>
            <a:r>
              <a:rPr sz="3200" b="1" dirty="0" err="1" smtClean="0">
                <a:latin typeface="Noto Sans KR"/>
                <a:cs typeface="Noto Sans KR"/>
              </a:rPr>
              <a:t>현장실습</a:t>
            </a:r>
            <a:r>
              <a:rPr sz="3200" b="1" spc="150" dirty="0" smtClean="0">
                <a:latin typeface="Noto Sans KR"/>
                <a:cs typeface="Noto Sans KR"/>
              </a:rPr>
              <a:t> </a:t>
            </a:r>
            <a:r>
              <a:rPr sz="3200" b="1" dirty="0">
                <a:latin typeface="Noto Sans KR"/>
                <a:cs typeface="Noto Sans KR"/>
              </a:rPr>
              <a:t>동의서</a:t>
            </a:r>
            <a:r>
              <a:rPr sz="3200" b="1" spc="150" dirty="0">
                <a:latin typeface="Noto Sans KR"/>
                <a:cs typeface="Noto Sans KR"/>
              </a:rPr>
              <a:t> </a:t>
            </a:r>
            <a:r>
              <a:rPr sz="3200" b="1" spc="-20" dirty="0">
                <a:latin typeface="Noto Sans KR"/>
                <a:cs typeface="Noto Sans KR"/>
              </a:rPr>
              <a:t>작성방법</a:t>
            </a:r>
            <a:endParaRPr sz="3200" dirty="0">
              <a:latin typeface="Noto Sans KR"/>
              <a:cs typeface="Noto Sans KR"/>
            </a:endParaRPr>
          </a:p>
          <a:p>
            <a:pPr marL="12065" lvl="1">
              <a:lnSpc>
                <a:spcPct val="100000"/>
              </a:lnSpc>
              <a:spcBef>
                <a:spcPts val="670"/>
              </a:spcBef>
              <a:tabLst>
                <a:tab pos="266700" algn="l"/>
              </a:tabLst>
            </a:pPr>
            <a:r>
              <a:rPr lang="en-US" sz="3200" b="1" dirty="0" smtClean="0">
                <a:latin typeface="Noto Sans KR"/>
                <a:cs typeface="Noto Sans KR"/>
              </a:rPr>
              <a:t>- </a:t>
            </a:r>
            <a:r>
              <a:rPr sz="3200" b="1" dirty="0" err="1" smtClean="0">
                <a:latin typeface="Noto Sans KR"/>
                <a:cs typeface="Noto Sans KR"/>
              </a:rPr>
              <a:t>워드</a:t>
            </a:r>
            <a:r>
              <a:rPr sz="3200" b="1" dirty="0">
                <a:latin typeface="Calibri"/>
                <a:cs typeface="Calibri"/>
              </a:rPr>
              <a:t>,</a:t>
            </a:r>
            <a:r>
              <a:rPr sz="3200" b="1" spc="95" dirty="0">
                <a:latin typeface="Calibri"/>
                <a:cs typeface="Calibri"/>
              </a:rPr>
              <a:t> </a:t>
            </a:r>
            <a:r>
              <a:rPr sz="3200" b="1" dirty="0" err="1">
                <a:latin typeface="Noto Sans KR"/>
                <a:cs typeface="Noto Sans KR"/>
              </a:rPr>
              <a:t>자필작성</a:t>
            </a:r>
            <a:r>
              <a:rPr sz="3200" b="1" spc="100" dirty="0">
                <a:latin typeface="Noto Sans KR"/>
                <a:cs typeface="Noto Sans KR"/>
              </a:rPr>
              <a:t> </a:t>
            </a:r>
            <a:r>
              <a:rPr sz="3200" b="1" spc="-25" dirty="0" err="1" smtClean="0">
                <a:latin typeface="Noto Sans KR"/>
                <a:cs typeface="Noto Sans KR"/>
              </a:rPr>
              <a:t>가능</a:t>
            </a:r>
            <a:endParaRPr sz="2550" dirty="0">
              <a:latin typeface="Noto Sans KR"/>
              <a:cs typeface="Noto Sans KR"/>
            </a:endParaRPr>
          </a:p>
          <a:p>
            <a:pPr marL="12065" lvl="1">
              <a:lnSpc>
                <a:spcPct val="100000"/>
              </a:lnSpc>
              <a:tabLst>
                <a:tab pos="266700" algn="l"/>
              </a:tabLst>
            </a:pPr>
            <a:r>
              <a:rPr lang="en-US" sz="3200" b="1" dirty="0" smtClean="0">
                <a:latin typeface="Noto Sans KR"/>
                <a:cs typeface="Noto Sans KR"/>
              </a:rPr>
              <a:t>- </a:t>
            </a:r>
            <a:r>
              <a:rPr sz="3200" b="1" dirty="0" err="1" smtClean="0">
                <a:latin typeface="Noto Sans KR"/>
                <a:cs typeface="Noto Sans KR"/>
              </a:rPr>
              <a:t>연수생</a:t>
            </a:r>
            <a:r>
              <a:rPr sz="3200" b="1" spc="105" dirty="0" smtClean="0">
                <a:latin typeface="Noto Sans KR"/>
                <a:cs typeface="Noto Sans KR"/>
              </a:rPr>
              <a:t> </a:t>
            </a:r>
            <a:r>
              <a:rPr sz="3200" b="1" dirty="0">
                <a:latin typeface="Noto Sans KR"/>
                <a:cs typeface="Noto Sans KR"/>
              </a:rPr>
              <a:t>정보</a:t>
            </a:r>
            <a:r>
              <a:rPr sz="3200" b="1" spc="105" dirty="0">
                <a:latin typeface="Noto Sans KR"/>
                <a:cs typeface="Noto Sans KR"/>
              </a:rPr>
              <a:t> </a:t>
            </a:r>
            <a:r>
              <a:rPr sz="3200" b="1" dirty="0">
                <a:latin typeface="Calibri"/>
                <a:cs typeface="Calibri"/>
              </a:rPr>
              <a:t>:</a:t>
            </a:r>
            <a:r>
              <a:rPr sz="3200" b="1" spc="105" dirty="0">
                <a:latin typeface="Calibri"/>
                <a:cs typeface="Calibri"/>
              </a:rPr>
              <a:t> </a:t>
            </a:r>
            <a:r>
              <a:rPr sz="3200" b="1" dirty="0">
                <a:latin typeface="Noto Sans KR"/>
                <a:cs typeface="Noto Sans KR"/>
              </a:rPr>
              <a:t>연수생이</a:t>
            </a:r>
            <a:r>
              <a:rPr sz="3200" b="1" spc="105" dirty="0">
                <a:latin typeface="Noto Sans KR"/>
                <a:cs typeface="Noto Sans KR"/>
              </a:rPr>
              <a:t> </a:t>
            </a:r>
            <a:r>
              <a:rPr sz="3200" b="1" spc="-25" dirty="0">
                <a:latin typeface="Noto Sans KR"/>
                <a:cs typeface="Noto Sans KR"/>
              </a:rPr>
              <a:t>기재</a:t>
            </a:r>
            <a:endParaRPr sz="3200" dirty="0">
              <a:latin typeface="Noto Sans KR"/>
              <a:cs typeface="Noto Sans KR"/>
            </a:endParaRPr>
          </a:p>
          <a:p>
            <a:pPr marL="12065">
              <a:lnSpc>
                <a:spcPct val="100000"/>
              </a:lnSpc>
              <a:spcBef>
                <a:spcPts val="670"/>
              </a:spcBef>
              <a:buSzPct val="96875"/>
              <a:tabLst>
                <a:tab pos="252095" algn="l"/>
              </a:tabLst>
            </a:pPr>
            <a:r>
              <a:rPr lang="en-US" sz="3200" b="1" dirty="0" smtClean="0">
                <a:latin typeface="Noto Sans KR"/>
                <a:cs typeface="Noto Sans KR"/>
              </a:rPr>
              <a:t>- </a:t>
            </a:r>
            <a:r>
              <a:rPr sz="3200" b="1" dirty="0" err="1" smtClean="0">
                <a:latin typeface="Noto Sans KR"/>
                <a:cs typeface="Noto Sans KR"/>
              </a:rPr>
              <a:t>현장실습기관정보</a:t>
            </a:r>
            <a:r>
              <a:rPr sz="3200" b="1" spc="140" dirty="0" smtClean="0">
                <a:latin typeface="Noto Sans KR"/>
                <a:cs typeface="Noto Sans KR"/>
              </a:rPr>
              <a:t> </a:t>
            </a:r>
            <a:r>
              <a:rPr sz="3200" b="1" dirty="0">
                <a:latin typeface="Calibri"/>
                <a:cs typeface="Calibri"/>
              </a:rPr>
              <a:t>:</a:t>
            </a:r>
            <a:r>
              <a:rPr sz="3200" b="1" spc="145" dirty="0">
                <a:latin typeface="Calibri"/>
                <a:cs typeface="Calibri"/>
              </a:rPr>
              <a:t> </a:t>
            </a:r>
            <a:r>
              <a:rPr sz="3200" b="1" dirty="0" err="1">
                <a:latin typeface="Noto Sans KR"/>
                <a:cs typeface="Noto Sans KR"/>
              </a:rPr>
              <a:t>지도자가</a:t>
            </a:r>
            <a:r>
              <a:rPr sz="3200" b="1" spc="145" dirty="0">
                <a:latin typeface="Noto Sans KR"/>
                <a:cs typeface="Noto Sans KR"/>
              </a:rPr>
              <a:t> </a:t>
            </a:r>
            <a:r>
              <a:rPr sz="3200" b="1" spc="-25" dirty="0" err="1" smtClean="0">
                <a:latin typeface="Noto Sans KR"/>
                <a:cs typeface="Noto Sans KR"/>
              </a:rPr>
              <a:t>작성</a:t>
            </a:r>
            <a:r>
              <a:rPr lang="en-US" sz="3200" b="1" spc="-25" dirty="0">
                <a:latin typeface="Noto Sans KR"/>
                <a:cs typeface="Noto Sans KR"/>
              </a:rPr>
              <a:t> </a:t>
            </a:r>
            <a:endParaRPr lang="en-US" sz="3200" b="1" spc="-25" dirty="0" smtClean="0">
              <a:latin typeface="Noto Sans KR"/>
              <a:cs typeface="Noto Sans KR"/>
            </a:endParaRPr>
          </a:p>
          <a:p>
            <a:pPr marL="12065">
              <a:lnSpc>
                <a:spcPct val="100000"/>
              </a:lnSpc>
              <a:spcBef>
                <a:spcPts val="670"/>
              </a:spcBef>
              <a:buSzPct val="96875"/>
              <a:tabLst>
                <a:tab pos="252095" algn="l"/>
              </a:tabLst>
            </a:pPr>
            <a:r>
              <a:rPr lang="en-US" sz="2400" b="1" spc="-25" dirty="0" smtClean="0">
                <a:solidFill>
                  <a:srgbClr val="FF0000"/>
                </a:solidFill>
                <a:latin typeface="Noto Sans KR"/>
                <a:cs typeface="Noto Sans KR"/>
              </a:rPr>
              <a:t>  (</a:t>
            </a:r>
            <a:r>
              <a:rPr lang="ko-KR" altLang="en-US" sz="2400" b="1" spc="-25" dirty="0" smtClean="0">
                <a:solidFill>
                  <a:srgbClr val="FF0000"/>
                </a:solidFill>
                <a:latin typeface="Noto Sans KR"/>
                <a:cs typeface="Noto Sans KR"/>
              </a:rPr>
              <a:t>지정기관으로 신청하시는 분들은 실습 </a:t>
            </a:r>
            <a:r>
              <a:rPr lang="ko-KR" altLang="en-US" sz="2400" b="1" spc="-25" dirty="0" err="1" smtClean="0">
                <a:solidFill>
                  <a:srgbClr val="FF0000"/>
                </a:solidFill>
                <a:latin typeface="Noto Sans KR"/>
                <a:cs typeface="Noto Sans KR"/>
              </a:rPr>
              <a:t>기관명까지만</a:t>
            </a:r>
            <a:r>
              <a:rPr lang="ko-KR" altLang="en-US" sz="2400" b="1" spc="-25" dirty="0" smtClean="0">
                <a:solidFill>
                  <a:srgbClr val="FF0000"/>
                </a:solidFill>
                <a:latin typeface="Noto Sans KR"/>
                <a:cs typeface="Noto Sans KR"/>
              </a:rPr>
              <a:t> 작성</a:t>
            </a:r>
            <a:r>
              <a:rPr lang="en-US" altLang="ko-KR" sz="2400" b="1" spc="-25" dirty="0" smtClean="0">
                <a:solidFill>
                  <a:srgbClr val="FF0000"/>
                </a:solidFill>
                <a:latin typeface="Noto Sans KR"/>
                <a:cs typeface="Noto Sans KR"/>
              </a:rPr>
              <a:t>)</a:t>
            </a:r>
          </a:p>
          <a:p>
            <a:pPr marL="12065">
              <a:lnSpc>
                <a:spcPct val="100000"/>
              </a:lnSpc>
              <a:spcBef>
                <a:spcPts val="670"/>
              </a:spcBef>
              <a:buSzPct val="96875"/>
              <a:tabLst>
                <a:tab pos="252095" algn="l"/>
              </a:tabLst>
            </a:pPr>
            <a:endParaRPr sz="2000" dirty="0">
              <a:latin typeface="Noto Sans KR"/>
              <a:cs typeface="Noto Sans KR"/>
            </a:endParaRPr>
          </a:p>
          <a:p>
            <a:pPr marL="351155" indent="-339090">
              <a:lnSpc>
                <a:spcPct val="100000"/>
              </a:lnSpc>
              <a:spcBef>
                <a:spcPts val="675"/>
              </a:spcBef>
              <a:buSzPct val="96875"/>
              <a:buFont typeface="Calibri"/>
              <a:buChar char="•"/>
              <a:tabLst>
                <a:tab pos="351790" algn="l"/>
              </a:tabLst>
            </a:pPr>
            <a:r>
              <a:rPr sz="3200" b="1" dirty="0">
                <a:latin typeface="Noto Sans KR"/>
                <a:cs typeface="Noto Sans KR"/>
              </a:rPr>
              <a:t>경력사항은</a:t>
            </a:r>
            <a:r>
              <a:rPr sz="3200" b="1" spc="160" dirty="0">
                <a:latin typeface="Noto Sans KR"/>
                <a:cs typeface="Noto Sans KR"/>
              </a:rPr>
              <a:t> </a:t>
            </a:r>
            <a:r>
              <a:rPr sz="3200" b="1" dirty="0">
                <a:latin typeface="Noto Sans KR"/>
                <a:cs typeface="Noto Sans KR"/>
              </a:rPr>
              <a:t>중요한</a:t>
            </a:r>
            <a:r>
              <a:rPr sz="3200" b="1" spc="165" dirty="0">
                <a:latin typeface="Noto Sans KR"/>
                <a:cs typeface="Noto Sans KR"/>
              </a:rPr>
              <a:t> </a:t>
            </a:r>
            <a:r>
              <a:rPr sz="3200" b="1" dirty="0">
                <a:latin typeface="Noto Sans KR"/>
                <a:cs typeface="Noto Sans KR"/>
              </a:rPr>
              <a:t>사항이므로</a:t>
            </a:r>
            <a:r>
              <a:rPr sz="3200" b="1" spc="160" dirty="0">
                <a:latin typeface="Noto Sans KR"/>
                <a:cs typeface="Noto Sans KR"/>
              </a:rPr>
              <a:t> </a:t>
            </a:r>
            <a:r>
              <a:rPr sz="3200" b="1" dirty="0">
                <a:latin typeface="Noto Sans KR"/>
                <a:cs typeface="Noto Sans KR"/>
              </a:rPr>
              <a:t>상세히</a:t>
            </a:r>
            <a:r>
              <a:rPr sz="3200" b="1" spc="165" dirty="0">
                <a:latin typeface="Noto Sans KR"/>
                <a:cs typeface="Noto Sans KR"/>
              </a:rPr>
              <a:t> </a:t>
            </a:r>
            <a:r>
              <a:rPr sz="3200" b="1" spc="-25" dirty="0">
                <a:latin typeface="Noto Sans KR"/>
                <a:cs typeface="Noto Sans KR"/>
              </a:rPr>
              <a:t>작성</a:t>
            </a:r>
            <a:endParaRPr sz="3200" dirty="0">
              <a:latin typeface="Noto Sans KR"/>
              <a:cs typeface="Noto Sans KR"/>
            </a:endParaRPr>
          </a:p>
          <a:p>
            <a:pPr marL="469265" indent="-457200">
              <a:lnSpc>
                <a:spcPct val="100000"/>
              </a:lnSpc>
              <a:spcBef>
                <a:spcPts val="670"/>
              </a:spcBef>
              <a:buSzPct val="96875"/>
              <a:buFontTx/>
              <a:buChar char="-"/>
              <a:tabLst>
                <a:tab pos="252095" algn="l"/>
              </a:tabLst>
            </a:pPr>
            <a:r>
              <a:rPr sz="3200" b="1" dirty="0" err="1" smtClean="0">
                <a:latin typeface="Noto Sans KR"/>
                <a:cs typeface="Noto Sans KR"/>
              </a:rPr>
              <a:t>현장실습</a:t>
            </a:r>
            <a:r>
              <a:rPr sz="3200" b="1" spc="130" dirty="0" smtClean="0">
                <a:latin typeface="Noto Sans KR"/>
                <a:cs typeface="Noto Sans KR"/>
              </a:rPr>
              <a:t> </a:t>
            </a:r>
            <a:r>
              <a:rPr sz="3200" b="1" dirty="0">
                <a:latin typeface="Noto Sans KR"/>
                <a:cs typeface="Noto Sans KR"/>
              </a:rPr>
              <a:t>기관</a:t>
            </a:r>
            <a:r>
              <a:rPr sz="3200" b="1" spc="130" dirty="0">
                <a:latin typeface="Noto Sans KR"/>
                <a:cs typeface="Noto Sans KR"/>
              </a:rPr>
              <a:t> </a:t>
            </a:r>
            <a:r>
              <a:rPr sz="3200" b="1" dirty="0" err="1">
                <a:latin typeface="Noto Sans KR"/>
                <a:cs typeface="Noto Sans KR"/>
              </a:rPr>
              <a:t>도장</a:t>
            </a:r>
            <a:r>
              <a:rPr sz="3200" b="1" spc="130" dirty="0">
                <a:latin typeface="Noto Sans KR"/>
                <a:cs typeface="Noto Sans KR"/>
              </a:rPr>
              <a:t> </a:t>
            </a:r>
            <a:r>
              <a:rPr sz="3200" b="1" spc="-25" dirty="0" err="1" smtClean="0">
                <a:latin typeface="Noto Sans KR"/>
                <a:cs typeface="Noto Sans KR"/>
              </a:rPr>
              <a:t>필수</a:t>
            </a:r>
            <a:endParaRPr lang="en-US" sz="3200" b="1" spc="-25" dirty="0" smtClean="0">
              <a:latin typeface="Noto Sans KR"/>
              <a:cs typeface="Noto Sans KR"/>
            </a:endParaRPr>
          </a:p>
          <a:p>
            <a:pPr marL="12065">
              <a:lnSpc>
                <a:spcPct val="100000"/>
              </a:lnSpc>
              <a:spcBef>
                <a:spcPts val="670"/>
              </a:spcBef>
              <a:buSzPct val="96875"/>
              <a:tabLst>
                <a:tab pos="252095" algn="l"/>
              </a:tabLst>
            </a:pPr>
            <a:endParaRPr sz="2000" dirty="0">
              <a:latin typeface="Noto Sans KR"/>
              <a:cs typeface="Noto Sans KR"/>
            </a:endParaRPr>
          </a:p>
          <a:p>
            <a:pPr marL="251460" indent="-239395">
              <a:lnSpc>
                <a:spcPct val="100000"/>
              </a:lnSpc>
              <a:spcBef>
                <a:spcPts val="675"/>
              </a:spcBef>
              <a:buSzPct val="96875"/>
              <a:buFont typeface="Calibri"/>
              <a:buChar char="•"/>
              <a:tabLst>
                <a:tab pos="252095" algn="l"/>
              </a:tabLst>
            </a:pPr>
            <a:r>
              <a:rPr sz="3200" b="1" dirty="0">
                <a:latin typeface="Noto Sans KR"/>
                <a:cs typeface="Noto Sans KR"/>
              </a:rPr>
              <a:t>기관</a:t>
            </a:r>
            <a:r>
              <a:rPr sz="3200" b="1" spc="120" dirty="0">
                <a:latin typeface="Noto Sans KR"/>
                <a:cs typeface="Noto Sans KR"/>
              </a:rPr>
              <a:t> </a:t>
            </a:r>
            <a:r>
              <a:rPr sz="3200" b="1" dirty="0">
                <a:latin typeface="Noto Sans KR"/>
                <a:cs typeface="Noto Sans KR"/>
              </a:rPr>
              <a:t>도장이</a:t>
            </a:r>
            <a:r>
              <a:rPr sz="3200" b="1" spc="120" dirty="0">
                <a:latin typeface="Noto Sans KR"/>
                <a:cs typeface="Noto Sans KR"/>
              </a:rPr>
              <a:t> </a:t>
            </a:r>
            <a:r>
              <a:rPr sz="3200" b="1" dirty="0">
                <a:latin typeface="Noto Sans KR"/>
                <a:cs typeface="Noto Sans KR"/>
              </a:rPr>
              <a:t>없을</a:t>
            </a:r>
            <a:r>
              <a:rPr sz="3200" b="1" spc="120" dirty="0">
                <a:latin typeface="Noto Sans KR"/>
                <a:cs typeface="Noto Sans KR"/>
              </a:rPr>
              <a:t> </a:t>
            </a:r>
            <a:r>
              <a:rPr sz="3200" b="1" dirty="0">
                <a:latin typeface="Noto Sans KR"/>
                <a:cs typeface="Noto Sans KR"/>
              </a:rPr>
              <a:t>시</a:t>
            </a:r>
            <a:r>
              <a:rPr sz="3200" b="1" spc="120" dirty="0">
                <a:latin typeface="Noto Sans KR"/>
                <a:cs typeface="Noto Sans KR"/>
              </a:rPr>
              <a:t> </a:t>
            </a:r>
            <a:r>
              <a:rPr sz="3200" b="1" dirty="0">
                <a:latin typeface="Noto Sans KR"/>
                <a:cs typeface="Noto Sans KR"/>
              </a:rPr>
              <a:t>대표도장</a:t>
            </a:r>
            <a:r>
              <a:rPr sz="3200" b="1" spc="120" dirty="0">
                <a:latin typeface="Noto Sans KR"/>
                <a:cs typeface="Noto Sans KR"/>
              </a:rPr>
              <a:t> </a:t>
            </a:r>
            <a:r>
              <a:rPr sz="3200" b="1" dirty="0">
                <a:latin typeface="Noto Sans KR"/>
                <a:cs typeface="Noto Sans KR"/>
              </a:rPr>
              <a:t>및</a:t>
            </a:r>
            <a:r>
              <a:rPr sz="3200" b="1" spc="125" dirty="0">
                <a:latin typeface="Noto Sans KR"/>
                <a:cs typeface="Noto Sans KR"/>
              </a:rPr>
              <a:t> </a:t>
            </a:r>
            <a:r>
              <a:rPr sz="3200" b="1" dirty="0">
                <a:latin typeface="Noto Sans KR"/>
                <a:cs typeface="Noto Sans KR"/>
              </a:rPr>
              <a:t>대표님</a:t>
            </a:r>
            <a:r>
              <a:rPr sz="3200" b="1" spc="120" dirty="0">
                <a:latin typeface="Noto Sans KR"/>
                <a:cs typeface="Noto Sans KR"/>
              </a:rPr>
              <a:t> </a:t>
            </a:r>
            <a:r>
              <a:rPr sz="3200" b="1" spc="-25" dirty="0">
                <a:latin typeface="Noto Sans KR"/>
                <a:cs typeface="Noto Sans KR"/>
              </a:rPr>
              <a:t>서명</a:t>
            </a:r>
            <a:endParaRPr sz="3200" dirty="0">
              <a:latin typeface="Noto Sans KR"/>
              <a:cs typeface="Noto Sans KR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09600" y="1714500"/>
            <a:ext cx="5762186" cy="8305800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583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200" dirty="0"/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8451" y="566205"/>
            <a:ext cx="10107491" cy="1346192"/>
          </a:xfrm>
          <a:prstGeom prst="rect">
            <a:avLst/>
          </a:prstGeom>
        </p:spPr>
        <p:txBody>
          <a:bodyPr vert="horz" wrap="square" lIns="0" tIns="285903" rIns="0" bIns="0" rtlCol="0">
            <a:spAutoFit/>
          </a:bodyPr>
          <a:lstStyle/>
          <a:p>
            <a:pPr marL="541020">
              <a:lnSpc>
                <a:spcPct val="100000"/>
              </a:lnSpc>
              <a:spcBef>
                <a:spcPts val="130"/>
              </a:spcBef>
            </a:pPr>
            <a:r>
              <a:rPr sz="3800" dirty="0"/>
              <a:t>현장실습</a:t>
            </a:r>
            <a:r>
              <a:rPr sz="3800" spc="50" dirty="0"/>
              <a:t> </a:t>
            </a:r>
            <a:r>
              <a:rPr sz="3800" dirty="0"/>
              <a:t>보고서</a:t>
            </a:r>
            <a:r>
              <a:rPr sz="3800" spc="55" dirty="0"/>
              <a:t> </a:t>
            </a:r>
            <a:r>
              <a:rPr sz="3800" spc="-20" dirty="0"/>
              <a:t>작성방법</a:t>
            </a:r>
            <a:endParaRPr sz="3800" dirty="0"/>
          </a:p>
        </p:txBody>
      </p:sp>
      <p:sp>
        <p:nvSpPr>
          <p:cNvPr id="3" name="object 3"/>
          <p:cNvSpPr txBox="1"/>
          <p:nvPr/>
        </p:nvSpPr>
        <p:spPr>
          <a:xfrm>
            <a:off x="7696200" y="4381500"/>
            <a:ext cx="9220200" cy="2629822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04775">
              <a:lnSpc>
                <a:spcPct val="100000"/>
              </a:lnSpc>
              <a:spcBef>
                <a:spcPts val="95"/>
              </a:spcBef>
            </a:pPr>
            <a:r>
              <a:rPr lang="en-US" sz="3000" b="1" dirty="0">
                <a:latin typeface="Calibri"/>
                <a:cs typeface="Calibri"/>
              </a:rPr>
              <a:t>8</a:t>
            </a:r>
            <a:r>
              <a:rPr sz="3000" b="1" dirty="0" smtClean="0">
                <a:latin typeface="Calibri"/>
                <a:cs typeface="Calibri"/>
              </a:rPr>
              <a:t>.</a:t>
            </a:r>
            <a:r>
              <a:rPr lang="en-US" sz="3000" b="1" dirty="0" smtClean="0">
                <a:latin typeface="Calibri"/>
                <a:cs typeface="Calibri"/>
              </a:rPr>
              <a:t> </a:t>
            </a:r>
            <a:r>
              <a:rPr sz="3000" b="1" dirty="0" err="1" smtClean="0">
                <a:latin typeface="Noto Sans KR"/>
                <a:cs typeface="Noto Sans KR"/>
              </a:rPr>
              <a:t>현장실습</a:t>
            </a:r>
            <a:r>
              <a:rPr sz="3000" b="1" spc="229" dirty="0" smtClean="0">
                <a:latin typeface="Noto Sans KR"/>
                <a:cs typeface="Noto Sans KR"/>
              </a:rPr>
              <a:t> </a:t>
            </a:r>
            <a:r>
              <a:rPr sz="3000" b="1" spc="-25" dirty="0">
                <a:latin typeface="Noto Sans KR"/>
                <a:cs typeface="Noto Sans KR"/>
              </a:rPr>
              <a:t>평가표</a:t>
            </a:r>
            <a:endParaRPr sz="3000" dirty="0">
              <a:latin typeface="Noto Sans KR"/>
              <a:cs typeface="Noto Sans KR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050" dirty="0">
              <a:latin typeface="Noto Sans KR"/>
              <a:cs typeface="Noto Sans KR"/>
            </a:endParaRPr>
          </a:p>
          <a:p>
            <a:pPr marL="12700" marR="5080">
              <a:lnSpc>
                <a:spcPct val="116300"/>
              </a:lnSpc>
            </a:pPr>
            <a:r>
              <a:rPr sz="3000" b="1" spc="185" dirty="0">
                <a:latin typeface="Calibri"/>
                <a:cs typeface="Calibri"/>
              </a:rPr>
              <a:t>-</a:t>
            </a:r>
            <a:r>
              <a:rPr sz="3000" b="1" dirty="0">
                <a:latin typeface="Noto Sans KR"/>
                <a:cs typeface="Noto Sans KR"/>
              </a:rPr>
              <a:t>배점표를</a:t>
            </a:r>
            <a:r>
              <a:rPr sz="3000" b="1" spc="-50" dirty="0">
                <a:latin typeface="Noto Sans KR"/>
                <a:cs typeface="Noto Sans KR"/>
              </a:rPr>
              <a:t> </a:t>
            </a:r>
            <a:r>
              <a:rPr sz="3000" b="1" dirty="0">
                <a:latin typeface="Noto Sans KR"/>
                <a:cs typeface="Noto Sans KR"/>
              </a:rPr>
              <a:t>참조하여</a:t>
            </a:r>
            <a:r>
              <a:rPr sz="3000" b="1" spc="-45" dirty="0">
                <a:latin typeface="Noto Sans KR"/>
                <a:cs typeface="Noto Sans KR"/>
              </a:rPr>
              <a:t> </a:t>
            </a:r>
            <a:r>
              <a:rPr sz="3000" b="1" dirty="0">
                <a:latin typeface="Noto Sans KR"/>
                <a:cs typeface="Noto Sans KR"/>
              </a:rPr>
              <a:t>현장실습</a:t>
            </a:r>
            <a:r>
              <a:rPr sz="3000" b="1" spc="-50" dirty="0">
                <a:latin typeface="Noto Sans KR"/>
                <a:cs typeface="Noto Sans KR"/>
              </a:rPr>
              <a:t> </a:t>
            </a:r>
            <a:r>
              <a:rPr sz="3000" b="1" dirty="0" err="1">
                <a:latin typeface="Noto Sans KR"/>
                <a:cs typeface="Noto Sans KR"/>
              </a:rPr>
              <a:t>지도자가</a:t>
            </a:r>
            <a:r>
              <a:rPr sz="3000" b="1" spc="-45" dirty="0">
                <a:latin typeface="Noto Sans KR"/>
                <a:cs typeface="Noto Sans KR"/>
              </a:rPr>
              <a:t> </a:t>
            </a:r>
            <a:endParaRPr lang="en-US" sz="3000" b="1" spc="-45" dirty="0" smtClean="0">
              <a:latin typeface="Noto Sans KR"/>
              <a:cs typeface="Noto Sans KR"/>
            </a:endParaRPr>
          </a:p>
          <a:p>
            <a:pPr marL="12700" marR="5080">
              <a:lnSpc>
                <a:spcPct val="116300"/>
              </a:lnSpc>
            </a:pPr>
            <a:r>
              <a:rPr lang="en-US" sz="3000" b="1" spc="-45" dirty="0">
                <a:latin typeface="Noto Sans KR"/>
                <a:cs typeface="Noto Sans KR"/>
              </a:rPr>
              <a:t> </a:t>
            </a:r>
            <a:r>
              <a:rPr lang="en-US" sz="3000" b="1" spc="-45" dirty="0" smtClean="0">
                <a:latin typeface="Noto Sans KR"/>
                <a:cs typeface="Noto Sans KR"/>
              </a:rPr>
              <a:t> </a:t>
            </a:r>
            <a:r>
              <a:rPr sz="3000" b="1" dirty="0" err="1" smtClean="0">
                <a:latin typeface="Noto Sans KR"/>
                <a:cs typeface="Noto Sans KR"/>
              </a:rPr>
              <a:t>직접</a:t>
            </a:r>
            <a:r>
              <a:rPr sz="3000" b="1" spc="-50" dirty="0" smtClean="0">
                <a:latin typeface="Noto Sans KR"/>
                <a:cs typeface="Noto Sans KR"/>
              </a:rPr>
              <a:t> </a:t>
            </a:r>
            <a:r>
              <a:rPr sz="3000" b="1" dirty="0">
                <a:latin typeface="Noto Sans KR"/>
                <a:cs typeface="Noto Sans KR"/>
              </a:rPr>
              <a:t>채점</a:t>
            </a:r>
            <a:r>
              <a:rPr sz="3000" b="1" spc="-45" dirty="0">
                <a:latin typeface="Noto Sans KR"/>
                <a:cs typeface="Noto Sans KR"/>
              </a:rPr>
              <a:t> </a:t>
            </a:r>
            <a:r>
              <a:rPr sz="3000" b="1" dirty="0">
                <a:latin typeface="Noto Sans KR"/>
                <a:cs typeface="Noto Sans KR"/>
              </a:rPr>
              <a:t>후</a:t>
            </a:r>
            <a:r>
              <a:rPr sz="3000" b="1" spc="-50" dirty="0">
                <a:latin typeface="Noto Sans KR"/>
                <a:cs typeface="Noto Sans KR"/>
              </a:rPr>
              <a:t> </a:t>
            </a:r>
            <a:r>
              <a:rPr sz="3000" b="1" spc="-25" dirty="0">
                <a:latin typeface="Noto Sans KR"/>
                <a:cs typeface="Noto Sans KR"/>
              </a:rPr>
              <a:t>일지 </a:t>
            </a:r>
            <a:r>
              <a:rPr sz="3000" b="1" dirty="0">
                <a:latin typeface="Noto Sans KR"/>
                <a:cs typeface="Noto Sans KR"/>
              </a:rPr>
              <a:t>와 </a:t>
            </a:r>
            <a:r>
              <a:rPr sz="3000" b="1" dirty="0" err="1">
                <a:latin typeface="Noto Sans KR"/>
                <a:cs typeface="Noto Sans KR"/>
              </a:rPr>
              <a:t>함께</a:t>
            </a:r>
            <a:r>
              <a:rPr sz="3000" b="1" dirty="0">
                <a:latin typeface="Noto Sans KR"/>
                <a:cs typeface="Noto Sans KR"/>
              </a:rPr>
              <a:t> </a:t>
            </a:r>
            <a:r>
              <a:rPr sz="3000" b="1" spc="-35" dirty="0" err="1" smtClean="0">
                <a:latin typeface="Noto Sans KR"/>
                <a:cs typeface="Noto Sans KR"/>
              </a:rPr>
              <a:t>제출</a:t>
            </a:r>
            <a:r>
              <a:rPr lang="en-US" sz="2800" b="1" spc="-35" dirty="0" smtClean="0">
                <a:latin typeface="Noto Sans KR"/>
                <a:cs typeface="Noto Sans KR"/>
              </a:rPr>
              <a:t>(</a:t>
            </a:r>
            <a:r>
              <a:rPr lang="ko-KR" altLang="en-US" sz="2800" b="1" spc="-35" dirty="0" smtClean="0">
                <a:latin typeface="Noto Sans KR"/>
                <a:cs typeface="Noto Sans KR"/>
              </a:rPr>
              <a:t>지도자 서명 필수</a:t>
            </a:r>
            <a:r>
              <a:rPr lang="en-US" sz="2800" b="1" spc="-35" dirty="0" smtClean="0">
                <a:latin typeface="Noto Sans KR"/>
                <a:cs typeface="Noto Sans KR"/>
              </a:rPr>
              <a:t>)</a:t>
            </a:r>
            <a:endParaRPr sz="2800" dirty="0">
              <a:latin typeface="Noto Sans KR"/>
              <a:cs typeface="Noto Sans KR"/>
            </a:endParaRPr>
          </a:p>
          <a:p>
            <a:pPr>
              <a:lnSpc>
                <a:spcPct val="100000"/>
              </a:lnSpc>
              <a:spcBef>
                <a:spcPts val="15"/>
              </a:spcBef>
            </a:pPr>
            <a:endParaRPr sz="2000" dirty="0">
              <a:latin typeface="Noto Sans KR"/>
              <a:cs typeface="Noto Sans KR"/>
            </a:endParaRPr>
          </a:p>
          <a:p>
            <a:pPr marL="12700">
              <a:lnSpc>
                <a:spcPct val="100000"/>
              </a:lnSpc>
            </a:pPr>
            <a:r>
              <a:rPr sz="3000" dirty="0">
                <a:latin typeface="Tahoma"/>
                <a:cs typeface="Tahoma"/>
              </a:rPr>
              <a:t>-</a:t>
            </a:r>
            <a:r>
              <a:rPr sz="3000" b="1" dirty="0">
                <a:latin typeface="Noto Sans KR"/>
                <a:cs typeface="Noto Sans KR"/>
              </a:rPr>
              <a:t>현장실습</a:t>
            </a:r>
            <a:r>
              <a:rPr sz="3000" b="1" spc="-40" dirty="0">
                <a:latin typeface="Noto Sans KR"/>
                <a:cs typeface="Noto Sans KR"/>
              </a:rPr>
              <a:t> </a:t>
            </a:r>
            <a:r>
              <a:rPr sz="3000" b="1" dirty="0">
                <a:latin typeface="Noto Sans KR"/>
                <a:cs typeface="Noto Sans KR"/>
              </a:rPr>
              <a:t>평가표</a:t>
            </a:r>
            <a:r>
              <a:rPr sz="3000" b="1" spc="-40" dirty="0">
                <a:latin typeface="Noto Sans KR"/>
                <a:cs typeface="Noto Sans KR"/>
              </a:rPr>
              <a:t> </a:t>
            </a:r>
            <a:r>
              <a:rPr sz="3000" b="1" dirty="0">
                <a:latin typeface="Noto Sans KR"/>
                <a:cs typeface="Noto Sans KR"/>
              </a:rPr>
              <a:t>미</a:t>
            </a:r>
            <a:r>
              <a:rPr sz="3000" b="1" spc="-40" dirty="0">
                <a:latin typeface="Noto Sans KR"/>
                <a:cs typeface="Noto Sans KR"/>
              </a:rPr>
              <a:t> </a:t>
            </a:r>
            <a:r>
              <a:rPr sz="3000" b="1" dirty="0">
                <a:latin typeface="Noto Sans KR"/>
                <a:cs typeface="Noto Sans KR"/>
              </a:rPr>
              <a:t>제출시</a:t>
            </a:r>
            <a:r>
              <a:rPr sz="3000" b="1" spc="-35" dirty="0">
                <a:latin typeface="Noto Sans KR"/>
                <a:cs typeface="Noto Sans KR"/>
              </a:rPr>
              <a:t> </a:t>
            </a:r>
            <a:r>
              <a:rPr sz="3000" b="1" dirty="0">
                <a:latin typeface="Noto Sans KR"/>
                <a:cs typeface="Noto Sans KR"/>
              </a:rPr>
              <a:t>현장실습</a:t>
            </a:r>
            <a:r>
              <a:rPr sz="3000" b="1" spc="-40" dirty="0">
                <a:latin typeface="Noto Sans KR"/>
                <a:cs typeface="Noto Sans KR"/>
              </a:rPr>
              <a:t> </a:t>
            </a:r>
            <a:r>
              <a:rPr sz="3000" b="1" dirty="0">
                <a:latin typeface="Noto Sans KR"/>
                <a:cs typeface="Noto Sans KR"/>
              </a:rPr>
              <a:t>이수</a:t>
            </a:r>
            <a:r>
              <a:rPr sz="3000" b="1" spc="-40" dirty="0">
                <a:latin typeface="Noto Sans KR"/>
                <a:cs typeface="Noto Sans KR"/>
              </a:rPr>
              <a:t> </a:t>
            </a:r>
            <a:r>
              <a:rPr sz="3000" b="1" spc="-25" dirty="0">
                <a:latin typeface="Noto Sans KR"/>
                <a:cs typeface="Noto Sans KR"/>
              </a:rPr>
              <a:t>불가</a:t>
            </a:r>
            <a:endParaRPr sz="3000" dirty="0">
              <a:latin typeface="Noto Sans KR"/>
              <a:cs typeface="Noto Sans KR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2400" y="1562100"/>
            <a:ext cx="7543800" cy="8328827"/>
          </a:xfrm>
          <a:prstGeom prst="rect">
            <a:avLst/>
          </a:prstGeom>
        </p:spPr>
      </p:pic>
      <p:sp>
        <p:nvSpPr>
          <p:cNvPr id="5" name="object 5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583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200" dirty="0"/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910046" y="7776196"/>
            <a:ext cx="16535400" cy="2083162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975360" y="190500"/>
            <a:ext cx="3538854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dirty="0">
                <a:solidFill>
                  <a:schemeClr val="accent1">
                    <a:lumMod val="75000"/>
                  </a:schemeClr>
                </a:solidFill>
              </a:rPr>
              <a:t>수료기준</a:t>
            </a:r>
            <a:r>
              <a:rPr sz="4800" spc="65" dirty="0">
                <a:solidFill>
                  <a:schemeClr val="accent1">
                    <a:lumMod val="75000"/>
                  </a:schemeClr>
                </a:solidFill>
              </a:rPr>
              <a:t> </a:t>
            </a:r>
            <a:r>
              <a:rPr sz="4800" spc="-25" dirty="0">
                <a:solidFill>
                  <a:schemeClr val="accent1">
                    <a:lumMod val="75000"/>
                  </a:schemeClr>
                </a:solidFill>
              </a:rPr>
              <a:t>안내</a:t>
            </a:r>
            <a:endParaRPr sz="48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7064772" y="9407238"/>
            <a:ext cx="231775" cy="45212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2800" b="1" spc="200" dirty="0">
                <a:solidFill>
                  <a:srgbClr val="F9F5F0"/>
                </a:solidFill>
                <a:latin typeface="Calibri"/>
                <a:cs typeface="Calibri"/>
              </a:rPr>
              <a:t>5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910045" y="1028700"/>
            <a:ext cx="16386501" cy="69865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◆ 합격기준</a:t>
            </a: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: </a:t>
            </a:r>
            <a:r>
              <a:rPr lang="ko-KR" altLang="en-US" sz="2800" b="1" dirty="0" err="1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일반수업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 및 현장실습 과정의 각각 </a:t>
            </a: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90% 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이상 출석한 자</a:t>
            </a:r>
            <a:endParaRPr lang="en-US" altLang="ko-KR" sz="2800" b="1" dirty="0" smtClean="0"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일반과정</a:t>
            </a: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: </a:t>
            </a:r>
            <a:r>
              <a:rPr lang="ko-KR" altLang="en-US" sz="2800" b="1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이론연수</a:t>
            </a:r>
            <a:r>
              <a:rPr lang="ko-KR" altLang="en-US" sz="2800" b="1" spc="3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lang="en-US" altLang="ko-KR" sz="2800" b="1" spc="1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: </a:t>
            </a:r>
            <a:r>
              <a:rPr lang="en-US" altLang="ko-KR" sz="2800" b="1" spc="9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66</a:t>
            </a:r>
            <a:r>
              <a:rPr lang="ko-KR" altLang="en-US" sz="2800" b="1" spc="9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시간</a:t>
            </a:r>
            <a:r>
              <a:rPr lang="ko-KR" altLang="en-US" sz="2800" b="1" spc="1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中 </a:t>
            </a:r>
            <a:r>
              <a:rPr lang="en-US" altLang="ko-KR" sz="2800" b="1" spc="9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60</a:t>
            </a:r>
            <a:r>
              <a:rPr lang="ko-KR" altLang="en-US" sz="2800" b="1" spc="9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시간</a:t>
            </a:r>
            <a:r>
              <a:rPr lang="ko-KR" altLang="en-US" sz="2800" b="1" spc="3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lang="ko-KR" altLang="en-US" sz="2800" b="1" spc="-7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↑ </a:t>
            </a:r>
            <a:r>
              <a:rPr lang="en-US" altLang="ko-KR" sz="2800" b="1" spc="-7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/ 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현장실습</a:t>
            </a:r>
            <a:r>
              <a:rPr lang="en-US" altLang="ko-KR" sz="2800" b="1" spc="1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: </a:t>
            </a:r>
            <a:r>
              <a:rPr lang="en-US" altLang="ko-KR" sz="2800" b="1" spc="9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24</a:t>
            </a:r>
            <a:r>
              <a:rPr lang="ko-KR" altLang="en-US" sz="2800" b="1" spc="9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시간</a:t>
            </a:r>
            <a:r>
              <a:rPr lang="ko-KR" altLang="en-US" sz="2800" b="1" spc="1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中 </a:t>
            </a:r>
            <a:r>
              <a:rPr lang="en-US" altLang="ko-KR" sz="2800" b="1" spc="9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22</a:t>
            </a:r>
            <a:r>
              <a:rPr lang="ko-KR" altLang="en-US" sz="2800" b="1" spc="9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시간</a:t>
            </a:r>
            <a:r>
              <a:rPr lang="ko-KR" altLang="en-US" sz="2800" b="1" spc="3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lang="ko-KR" altLang="en-US" sz="2800" b="1" spc="-21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↑ </a:t>
            </a:r>
            <a:r>
              <a:rPr lang="ko-KR" altLang="en-US" sz="2800" b="1" spc="-2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이수</a:t>
            </a:r>
            <a:endParaRPr lang="en-US" altLang="ko-KR" sz="2800" b="1" spc="-25" dirty="0" smtClean="0"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800" b="1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특별과정</a:t>
            </a:r>
            <a:r>
              <a:rPr lang="ko-KR" altLang="en-US" sz="2800" b="1" spc="1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lang="en-US" altLang="ko-KR" sz="2800" b="1" spc="1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: </a:t>
            </a:r>
            <a:r>
              <a:rPr lang="ko-KR" altLang="en-US" sz="2800" b="1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이론연수</a:t>
            </a:r>
            <a:r>
              <a:rPr lang="en-US" altLang="ko-KR" sz="2800" b="1" spc="1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: </a:t>
            </a:r>
            <a:r>
              <a:rPr lang="en-US" altLang="ko-KR" sz="2800" b="1" spc="9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32</a:t>
            </a:r>
            <a:r>
              <a:rPr lang="ko-KR" altLang="en-US" sz="2800" b="1" spc="9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시간</a:t>
            </a:r>
            <a:r>
              <a:rPr lang="ko-KR" altLang="en-US" sz="2800" b="1" spc="2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中 </a:t>
            </a:r>
            <a:r>
              <a:rPr lang="en-US" altLang="ko-KR" sz="2800" b="1" spc="9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29</a:t>
            </a:r>
            <a:r>
              <a:rPr lang="ko-KR" altLang="en-US" sz="2800" b="1" spc="9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시간</a:t>
            </a:r>
            <a:r>
              <a:rPr lang="ko-KR" altLang="en-US" sz="2800" b="1" spc="3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lang="ko-KR" altLang="en-US" sz="2800" b="1" spc="-14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↑ </a:t>
            </a:r>
            <a:r>
              <a:rPr lang="en-US" altLang="ko-KR" sz="2800" b="1" spc="-14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/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현장실습</a:t>
            </a:r>
            <a:r>
              <a:rPr lang="en-US" altLang="ko-KR" sz="2800" b="1" spc="1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: </a:t>
            </a:r>
            <a:r>
              <a:rPr lang="en-US" altLang="ko-KR" sz="2800" b="1" spc="6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8</a:t>
            </a:r>
            <a:r>
              <a:rPr lang="ko-KR" altLang="en-US" sz="2800" b="1" spc="6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시간</a:t>
            </a:r>
            <a:r>
              <a:rPr lang="ko-KR" altLang="en-US" sz="2800" b="1" spc="2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中 </a:t>
            </a:r>
            <a:r>
              <a:rPr lang="en-US" altLang="ko-KR" sz="2800" b="1" spc="6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7</a:t>
            </a:r>
            <a:r>
              <a:rPr lang="ko-KR" altLang="en-US" sz="2800" b="1" spc="6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시간</a:t>
            </a:r>
            <a:r>
              <a:rPr lang="ko-KR" altLang="en-US" sz="2800" b="1" spc="3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lang="ko-KR" altLang="en-US" sz="2800" b="1" spc="-21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↑ </a:t>
            </a:r>
            <a:r>
              <a:rPr lang="ko-KR" altLang="en-US" sz="2800" b="1" spc="-2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이수</a:t>
            </a:r>
            <a:endParaRPr lang="en-US" altLang="ko-KR" sz="2800" b="1" spc="-25" dirty="0"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  <a:p>
            <a:endParaRPr lang="ko-KR" altLang="en-US" sz="2800" dirty="0" smtClean="0"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  <a:p>
            <a:pPr>
              <a:lnSpc>
                <a:spcPct val="150000"/>
              </a:lnSpc>
            </a:pP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◆ 보고서 마감</a:t>
            </a:r>
            <a:r>
              <a:rPr lang="en-US" altLang="ko-KR" sz="2800" b="1" dirty="0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: 2026.10.12(</a:t>
            </a:r>
            <a:r>
              <a:rPr lang="ko-KR" altLang="en-US" sz="2800" b="1" dirty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월</a:t>
            </a:r>
            <a:r>
              <a:rPr lang="en-US" altLang="ko-KR" sz="2800" b="1" dirty="0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) 18</a:t>
            </a:r>
            <a:r>
              <a:rPr lang="ko-KR" altLang="en-US" sz="2800" b="1" dirty="0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시까지</a:t>
            </a: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(</a:t>
            </a:r>
            <a:r>
              <a:rPr lang="ko-KR" altLang="en-US" sz="2800" b="1" dirty="0" err="1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카카오톡</a:t>
            </a: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,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 직접방문</a:t>
            </a: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, 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등기우편</a:t>
            </a: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, 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이메일</a:t>
            </a: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)</a:t>
            </a: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현장실습 결과 보고서</a:t>
            </a: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, </a:t>
            </a:r>
            <a:r>
              <a:rPr lang="ko-KR" altLang="en-US" sz="2800" b="1" dirty="0" err="1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레포트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sz="2800" b="1" dirty="0" err="1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필수제출</a:t>
            </a:r>
            <a:endParaRPr lang="en-US" altLang="ko-KR" sz="2800" b="1" dirty="0" smtClean="0"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제출기한 내 </a:t>
            </a:r>
            <a:r>
              <a:rPr lang="ko-KR" altLang="en-US" sz="2800" b="1" dirty="0" err="1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도착분에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 한함</a:t>
            </a:r>
            <a:endParaRPr lang="en-US" altLang="ko-KR" sz="2800" b="1" dirty="0" smtClean="0"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pPr marL="285750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800" b="1" dirty="0" err="1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제출처</a:t>
            </a:r>
            <a:r>
              <a:rPr lang="en-US" altLang="ko-KR" sz="2800" b="1" dirty="0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: </a:t>
            </a:r>
            <a:r>
              <a:rPr lang="ko-KR" altLang="en-US" sz="2800" b="1" dirty="0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경상남도 진주시 </a:t>
            </a:r>
            <a:r>
              <a:rPr lang="ko-KR" altLang="en-US" sz="2800" b="1" dirty="0" err="1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진주대로</a:t>
            </a:r>
            <a:r>
              <a:rPr lang="ko-KR" altLang="en-US" sz="2800" b="1" dirty="0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en-US" altLang="ko-KR" sz="2800" b="1" dirty="0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501, </a:t>
            </a:r>
            <a:r>
              <a:rPr lang="ko-KR" altLang="en-US" sz="2800" b="1" dirty="0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경상국립대학교 </a:t>
            </a:r>
            <a:r>
              <a:rPr lang="en-US" altLang="ko-KR" sz="2800" b="1" dirty="0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GNU</a:t>
            </a:r>
            <a:r>
              <a:rPr lang="ko-KR" altLang="en-US" sz="2800" b="1" dirty="0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스포츠센터 </a:t>
            </a:r>
            <a:r>
              <a:rPr lang="ko-KR" altLang="en-US" sz="2800" b="1" dirty="0" err="1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운영팀</a:t>
            </a:r>
            <a:r>
              <a:rPr lang="ko-KR" altLang="en-US" sz="2800" b="1" dirty="0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endParaRPr lang="en-US" altLang="ko-KR" sz="2800" b="1" dirty="0" smtClean="0">
              <a:solidFill>
                <a:srgbClr val="0070C0"/>
              </a:solidFill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endParaRPr lang="en-US" altLang="ko-KR" sz="2800" b="1" dirty="0"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◆ 각 항목의 평가점수</a:t>
            </a: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(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태도</a:t>
            </a: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, 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지도 등</a:t>
            </a: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) 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각각 </a:t>
            </a: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60% 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이상 평가된 자 </a:t>
            </a:r>
            <a:endParaRPr lang="en-US" altLang="ko-KR" sz="2800" b="1" dirty="0" smtClean="0"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pPr marL="457200" indent="-4572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ko-KR" altLang="en-US" sz="2800" b="1" dirty="0" err="1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연수종료일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10.18(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일</a:t>
            </a: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) 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이후 </a:t>
            </a: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2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주 이내 </a:t>
            </a:r>
            <a:r>
              <a:rPr lang="ko-KR" altLang="en-US" sz="2800" b="1" dirty="0" smtClean="0">
                <a:solidFill>
                  <a:srgbClr val="FF0000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수료 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여부 국민체육진흥공단 지도자 홈페이지에서 확인 요망</a:t>
            </a:r>
            <a:endParaRPr lang="en-US" altLang="ko-KR" sz="2800" dirty="0"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615975" y="2146520"/>
            <a:ext cx="10681530" cy="1528624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40"/>
              </a:spcBef>
            </a:pPr>
            <a:r>
              <a:rPr lang="en-US" sz="2800" b="1" spc="-25" dirty="0">
                <a:latin typeface="Noto Sans KR"/>
                <a:cs typeface="Noto Sans KR"/>
              </a:rPr>
              <a:t> 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◆</a:t>
            </a:r>
            <a:r>
              <a:rPr lang="en-US" sz="2800" b="1" spc="-25" dirty="0" smtClean="0">
                <a:latin typeface="Noto Sans KR"/>
                <a:cs typeface="Noto Sans KR"/>
              </a:rPr>
              <a:t>  </a:t>
            </a:r>
            <a:r>
              <a:rPr sz="2800" b="1" spc="-25" dirty="0" err="1" smtClean="0">
                <a:latin typeface="Noto Sans KR"/>
                <a:cs typeface="Noto Sans KR"/>
              </a:rPr>
              <a:t>주차</a:t>
            </a:r>
            <a:r>
              <a:rPr lang="ko-KR" altLang="en-US" sz="2800" b="1" spc="-25" dirty="0" smtClean="0">
                <a:latin typeface="Noto Sans KR"/>
                <a:cs typeface="Noto Sans KR"/>
              </a:rPr>
              <a:t>관련</a:t>
            </a:r>
            <a:r>
              <a:rPr sz="2800" b="1" spc="-25" dirty="0" smtClean="0">
                <a:latin typeface="Calibri"/>
                <a:cs typeface="Calibri"/>
              </a:rPr>
              <a:t> </a:t>
            </a:r>
            <a:endParaRPr lang="en-US" sz="2800" b="1" spc="-25" dirty="0" smtClean="0">
              <a:latin typeface="Calibri"/>
              <a:cs typeface="Calibri"/>
            </a:endParaRPr>
          </a:p>
          <a:p>
            <a:pPr marL="469900" indent="-457200">
              <a:lnSpc>
                <a:spcPct val="100000"/>
              </a:lnSpc>
              <a:spcBef>
                <a:spcPts val="640"/>
              </a:spcBef>
              <a:buFont typeface="Arial" panose="020B0604020202020204" pitchFamily="34" charset="0"/>
              <a:buChar char="•"/>
            </a:pPr>
            <a:r>
              <a:rPr lang="ko-KR" altLang="en-US" sz="2800" b="1" dirty="0" err="1" smtClean="0">
                <a:latin typeface="Noto Sans KR"/>
                <a:cs typeface="Noto Sans KR"/>
              </a:rPr>
              <a:t>주차권</a:t>
            </a:r>
            <a:r>
              <a:rPr lang="ko-KR" altLang="en-US" sz="2800" b="1" dirty="0" smtClean="0">
                <a:latin typeface="Noto Sans KR"/>
                <a:cs typeface="Noto Sans KR"/>
              </a:rPr>
              <a:t> 제공 불가</a:t>
            </a:r>
            <a:r>
              <a:rPr lang="en-US" altLang="ko-KR" sz="2800" b="1" dirty="0" smtClean="0">
                <a:latin typeface="Noto Sans KR"/>
                <a:cs typeface="Noto Sans KR"/>
              </a:rPr>
              <a:t>(</a:t>
            </a:r>
            <a:r>
              <a:rPr lang="ko-KR" altLang="en-US" sz="2800" b="1" dirty="0" err="1" smtClean="0">
                <a:latin typeface="Noto Sans KR"/>
                <a:cs typeface="Noto Sans KR"/>
              </a:rPr>
              <a:t>교내안으로</a:t>
            </a:r>
            <a:r>
              <a:rPr lang="ko-KR" altLang="en-US" sz="2800" b="1" dirty="0" smtClean="0">
                <a:latin typeface="Noto Sans KR"/>
                <a:cs typeface="Noto Sans KR"/>
              </a:rPr>
              <a:t> 들어오는 경우 </a:t>
            </a:r>
            <a:r>
              <a:rPr lang="en-US" altLang="ko-KR" sz="2800" b="1" dirty="0" smtClean="0">
                <a:latin typeface="Noto Sans KR"/>
                <a:cs typeface="Noto Sans KR"/>
              </a:rPr>
              <a:t>30</a:t>
            </a:r>
            <a:r>
              <a:rPr lang="ko-KR" altLang="en-US" sz="2800" b="1" dirty="0" smtClean="0">
                <a:latin typeface="Noto Sans KR"/>
                <a:cs typeface="Noto Sans KR"/>
              </a:rPr>
              <a:t>분당 </a:t>
            </a:r>
            <a:r>
              <a:rPr lang="en-US" altLang="ko-KR" sz="2800" b="1" dirty="0" smtClean="0">
                <a:latin typeface="Noto Sans KR"/>
                <a:cs typeface="Noto Sans KR"/>
              </a:rPr>
              <a:t>800</a:t>
            </a:r>
            <a:r>
              <a:rPr lang="ko-KR" altLang="en-US" sz="2800" b="1" dirty="0" smtClean="0">
                <a:latin typeface="Noto Sans KR"/>
                <a:cs typeface="Noto Sans KR"/>
              </a:rPr>
              <a:t>원 차감</a:t>
            </a:r>
            <a:r>
              <a:rPr lang="en-US" altLang="ko-KR" sz="2800" b="1" dirty="0" smtClean="0">
                <a:latin typeface="Noto Sans KR"/>
                <a:cs typeface="Noto Sans KR"/>
              </a:rPr>
              <a:t>)</a:t>
            </a:r>
          </a:p>
          <a:p>
            <a:pPr marL="469900" indent="-457200">
              <a:lnSpc>
                <a:spcPct val="100000"/>
              </a:lnSpc>
              <a:spcBef>
                <a:spcPts val="640"/>
              </a:spcBef>
              <a:buFont typeface="Arial" panose="020B0604020202020204" pitchFamily="34" charset="0"/>
              <a:buChar char="•"/>
            </a:pPr>
            <a:r>
              <a:rPr lang="ko-KR" altLang="en-US" sz="2800" b="1" dirty="0" smtClean="0">
                <a:latin typeface="Noto Sans KR"/>
                <a:cs typeface="Noto Sans KR"/>
              </a:rPr>
              <a:t>무료 주차장 </a:t>
            </a:r>
            <a:r>
              <a:rPr lang="ko-KR" altLang="en-US" sz="2800" b="1" dirty="0" err="1" smtClean="0">
                <a:latin typeface="Noto Sans KR"/>
                <a:cs typeface="Noto Sans KR"/>
              </a:rPr>
              <a:t>남문주차장</a:t>
            </a:r>
            <a:r>
              <a:rPr lang="ko-KR" altLang="en-US" sz="2800" b="1" dirty="0" smtClean="0">
                <a:latin typeface="Noto Sans KR"/>
                <a:cs typeface="Noto Sans KR"/>
              </a:rPr>
              <a:t> 이용 바랍니다</a:t>
            </a:r>
            <a:r>
              <a:rPr lang="en-US" altLang="ko-KR" sz="2800" b="1" dirty="0" smtClean="0">
                <a:latin typeface="Noto Sans KR"/>
                <a:cs typeface="Noto Sans KR"/>
              </a:rPr>
              <a:t>.</a:t>
            </a:r>
            <a:endParaRPr sz="2800" dirty="0">
              <a:latin typeface="Noto Sans KR"/>
              <a:cs typeface="Noto Sans KR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15975" y="3978003"/>
            <a:ext cx="12801600" cy="1997983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40"/>
              </a:spcBef>
            </a:pP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◆  </a:t>
            </a:r>
            <a:r>
              <a:rPr sz="2800" b="1" dirty="0" err="1" smtClean="0">
                <a:latin typeface="Noto Sans KR"/>
                <a:cs typeface="Noto Sans KR"/>
              </a:rPr>
              <a:t>연수</a:t>
            </a:r>
            <a:r>
              <a:rPr sz="2800" b="1" spc="35" dirty="0" smtClean="0">
                <a:latin typeface="Noto Sans KR"/>
                <a:cs typeface="Noto Sans KR"/>
              </a:rPr>
              <a:t> </a:t>
            </a:r>
            <a:r>
              <a:rPr sz="2800" b="1" dirty="0">
                <a:latin typeface="Noto Sans KR"/>
                <a:cs typeface="Noto Sans KR"/>
              </a:rPr>
              <a:t>중</a:t>
            </a:r>
            <a:r>
              <a:rPr sz="2800" b="1" spc="40" dirty="0">
                <a:latin typeface="Noto Sans KR"/>
                <a:cs typeface="Noto Sans KR"/>
              </a:rPr>
              <a:t> </a:t>
            </a:r>
            <a:r>
              <a:rPr sz="2800" b="1" spc="-20" dirty="0">
                <a:latin typeface="Noto Sans KR"/>
                <a:cs typeface="Noto Sans KR"/>
              </a:rPr>
              <a:t>유의사항</a:t>
            </a:r>
            <a:endParaRPr sz="2800" dirty="0">
              <a:latin typeface="Noto Sans KR"/>
              <a:cs typeface="Noto Sans KR"/>
            </a:endParaRPr>
          </a:p>
          <a:p>
            <a:pPr marL="305435" indent="-207010">
              <a:lnSpc>
                <a:spcPct val="100000"/>
              </a:lnSpc>
              <a:spcBef>
                <a:spcPts val="540"/>
              </a:spcBef>
              <a:buSzPct val="96428"/>
              <a:buFont typeface="Calibri"/>
              <a:buChar char="•"/>
              <a:tabLst>
                <a:tab pos="306070" algn="l"/>
              </a:tabLst>
            </a:pPr>
            <a:r>
              <a:rPr lang="en-US" sz="2800" b="1" dirty="0" smtClean="0">
                <a:latin typeface="Noto Sans KR"/>
                <a:cs typeface="Noto Sans KR"/>
              </a:rPr>
              <a:t> </a:t>
            </a:r>
            <a:r>
              <a:rPr sz="2800" b="1" spc="-150" dirty="0" err="1" smtClean="0">
                <a:latin typeface="Noto Sans KR"/>
                <a:cs typeface="Noto Sans KR"/>
              </a:rPr>
              <a:t>신분증</a:t>
            </a:r>
            <a:r>
              <a:rPr sz="2800" b="1" spc="-150" dirty="0" smtClean="0">
                <a:latin typeface="Noto Sans KR"/>
                <a:cs typeface="Noto Sans KR"/>
              </a:rPr>
              <a:t> </a:t>
            </a:r>
            <a:r>
              <a:rPr sz="2800" b="1" spc="-150" dirty="0" err="1" smtClean="0">
                <a:latin typeface="Noto Sans KR"/>
                <a:cs typeface="Noto Sans KR"/>
              </a:rPr>
              <a:t>항시</a:t>
            </a:r>
            <a:r>
              <a:rPr sz="2800" b="1" spc="-150" dirty="0" smtClean="0">
                <a:latin typeface="Noto Sans KR"/>
                <a:cs typeface="Noto Sans KR"/>
              </a:rPr>
              <a:t> </a:t>
            </a:r>
            <a:r>
              <a:rPr sz="2800" b="1" spc="-150" dirty="0" err="1" smtClean="0">
                <a:latin typeface="Noto Sans KR"/>
                <a:cs typeface="Noto Sans KR"/>
              </a:rPr>
              <a:t>소지</a:t>
            </a:r>
            <a:r>
              <a:rPr sz="2800" b="1" spc="-150" dirty="0" smtClean="0">
                <a:latin typeface="Calibri"/>
                <a:cs typeface="Calibri"/>
              </a:rPr>
              <a:t>(</a:t>
            </a:r>
            <a:r>
              <a:rPr sz="2800" b="1" spc="-150" dirty="0" err="1" smtClean="0">
                <a:solidFill>
                  <a:srgbClr val="FF0000"/>
                </a:solidFill>
                <a:latin typeface="Noto Sans KR"/>
                <a:cs typeface="Noto Sans KR"/>
              </a:rPr>
              <a:t>대리출석</a:t>
            </a:r>
            <a:r>
              <a:rPr sz="2800" b="1" spc="-150" dirty="0" smtClean="0">
                <a:solidFill>
                  <a:srgbClr val="FF0000"/>
                </a:solidFill>
                <a:latin typeface="Noto Sans KR"/>
                <a:cs typeface="Noto Sans KR"/>
              </a:rPr>
              <a:t> </a:t>
            </a:r>
            <a:r>
              <a:rPr sz="2800" b="1" spc="-150" dirty="0" err="1" smtClean="0">
                <a:solidFill>
                  <a:srgbClr val="FF0000"/>
                </a:solidFill>
                <a:latin typeface="Noto Sans KR"/>
                <a:cs typeface="Noto Sans KR"/>
              </a:rPr>
              <a:t>방지를</a:t>
            </a:r>
            <a:r>
              <a:rPr sz="2800" b="1" spc="-150" dirty="0" smtClean="0">
                <a:solidFill>
                  <a:srgbClr val="FF0000"/>
                </a:solidFill>
                <a:latin typeface="Noto Sans KR"/>
                <a:cs typeface="Noto Sans KR"/>
              </a:rPr>
              <a:t> </a:t>
            </a:r>
            <a:r>
              <a:rPr sz="2800" b="1" spc="-150" dirty="0" err="1" smtClean="0">
                <a:solidFill>
                  <a:srgbClr val="FF0000"/>
                </a:solidFill>
                <a:latin typeface="Noto Sans KR"/>
                <a:cs typeface="Noto Sans KR"/>
              </a:rPr>
              <a:t>위한</a:t>
            </a:r>
            <a:r>
              <a:rPr sz="2800" b="1" spc="-150" dirty="0" smtClean="0">
                <a:solidFill>
                  <a:srgbClr val="FF0000"/>
                </a:solidFill>
                <a:latin typeface="Noto Sans KR"/>
                <a:cs typeface="Noto Sans KR"/>
              </a:rPr>
              <a:t> </a:t>
            </a:r>
            <a:r>
              <a:rPr sz="2800" b="1" spc="-150" dirty="0" err="1" smtClean="0">
                <a:solidFill>
                  <a:srgbClr val="FF0000"/>
                </a:solidFill>
                <a:latin typeface="Noto Sans KR"/>
                <a:cs typeface="Noto Sans KR"/>
              </a:rPr>
              <a:t>불시</a:t>
            </a:r>
            <a:r>
              <a:rPr sz="2800" b="1" spc="-150" dirty="0" smtClean="0">
                <a:solidFill>
                  <a:srgbClr val="FF0000"/>
                </a:solidFill>
                <a:latin typeface="Noto Sans KR"/>
                <a:cs typeface="Noto Sans KR"/>
              </a:rPr>
              <a:t> </a:t>
            </a:r>
            <a:r>
              <a:rPr sz="2800" b="1" spc="-150" dirty="0" err="1" smtClean="0">
                <a:solidFill>
                  <a:srgbClr val="FF0000"/>
                </a:solidFill>
                <a:latin typeface="Noto Sans KR"/>
                <a:cs typeface="Noto Sans KR"/>
              </a:rPr>
              <a:t>검사</a:t>
            </a:r>
            <a:r>
              <a:rPr sz="2800" b="1" spc="-150" dirty="0" smtClean="0">
                <a:solidFill>
                  <a:srgbClr val="FF0000"/>
                </a:solidFill>
                <a:latin typeface="Noto Sans KR"/>
                <a:cs typeface="Noto Sans KR"/>
              </a:rPr>
              <a:t> </a:t>
            </a:r>
            <a:r>
              <a:rPr sz="2800" b="1" spc="-150" dirty="0" err="1" smtClean="0">
                <a:solidFill>
                  <a:srgbClr val="FF0000"/>
                </a:solidFill>
                <a:latin typeface="Noto Sans KR"/>
                <a:cs typeface="Noto Sans KR"/>
              </a:rPr>
              <a:t>시행</a:t>
            </a:r>
            <a:r>
              <a:rPr sz="2800" b="1" spc="-150" dirty="0" smtClean="0">
                <a:latin typeface="Calibri"/>
                <a:cs typeface="Calibri"/>
              </a:rPr>
              <a:t>)</a:t>
            </a:r>
            <a:endParaRPr sz="2800" spc="-150" dirty="0" smtClean="0">
              <a:latin typeface="Calibri"/>
              <a:cs typeface="Calibri"/>
            </a:endParaRPr>
          </a:p>
          <a:p>
            <a:pPr marL="391160" indent="-292735">
              <a:lnSpc>
                <a:spcPct val="100000"/>
              </a:lnSpc>
              <a:spcBef>
                <a:spcPts val="540"/>
              </a:spcBef>
              <a:buSzPct val="96428"/>
              <a:buFont typeface="Calibri"/>
              <a:buChar char="•"/>
              <a:tabLst>
                <a:tab pos="391795" algn="l"/>
              </a:tabLst>
            </a:pPr>
            <a:r>
              <a:rPr sz="2800" b="1" dirty="0" err="1" smtClean="0">
                <a:latin typeface="Noto Sans KR"/>
                <a:cs typeface="Noto Sans KR"/>
              </a:rPr>
              <a:t>강의실</a:t>
            </a:r>
            <a:r>
              <a:rPr sz="2800" b="1" spc="20" dirty="0" smtClean="0">
                <a:latin typeface="Noto Sans KR"/>
                <a:cs typeface="Noto Sans KR"/>
              </a:rPr>
              <a:t> </a:t>
            </a:r>
            <a:r>
              <a:rPr sz="2800" b="1" dirty="0" err="1" smtClean="0">
                <a:latin typeface="Noto Sans KR"/>
                <a:cs typeface="Noto Sans KR"/>
              </a:rPr>
              <a:t>내에서는</a:t>
            </a:r>
            <a:r>
              <a:rPr sz="2800" b="1" spc="30" dirty="0" smtClean="0">
                <a:latin typeface="Noto Sans KR"/>
                <a:cs typeface="Noto Sans KR"/>
              </a:rPr>
              <a:t> </a:t>
            </a:r>
            <a:r>
              <a:rPr sz="2800" b="1" u="sng" dirty="0" err="1" smtClean="0">
                <a:latin typeface="Noto Sans KR"/>
                <a:cs typeface="Noto Sans KR"/>
              </a:rPr>
              <a:t>음료</a:t>
            </a:r>
            <a:r>
              <a:rPr sz="2800" b="1" u="sng" spc="30" dirty="0" smtClean="0">
                <a:latin typeface="Noto Sans KR"/>
                <a:cs typeface="Noto Sans KR"/>
              </a:rPr>
              <a:t> </a:t>
            </a:r>
            <a:r>
              <a:rPr sz="2800" b="1" u="sng" dirty="0" smtClean="0">
                <a:latin typeface="Noto Sans KR"/>
                <a:cs typeface="Noto Sans KR"/>
              </a:rPr>
              <a:t>외</a:t>
            </a:r>
            <a:r>
              <a:rPr sz="2800" b="1" u="sng" spc="30" dirty="0" smtClean="0">
                <a:latin typeface="Noto Sans KR"/>
                <a:cs typeface="Noto Sans KR"/>
              </a:rPr>
              <a:t> </a:t>
            </a:r>
            <a:r>
              <a:rPr sz="2800" b="1" u="sng" dirty="0" err="1" smtClean="0">
                <a:latin typeface="Noto Sans KR"/>
                <a:cs typeface="Noto Sans KR"/>
              </a:rPr>
              <a:t>취식행위</a:t>
            </a:r>
            <a:r>
              <a:rPr sz="2800" b="1" u="sng" spc="35" dirty="0" smtClean="0">
                <a:latin typeface="Noto Sans KR"/>
                <a:cs typeface="Noto Sans KR"/>
              </a:rPr>
              <a:t> </a:t>
            </a:r>
            <a:r>
              <a:rPr sz="2800" b="1" u="sng" spc="-25" dirty="0" err="1" smtClean="0">
                <a:latin typeface="Noto Sans KR"/>
                <a:cs typeface="Noto Sans KR"/>
              </a:rPr>
              <a:t>금지</a:t>
            </a:r>
            <a:endParaRPr sz="2800" u="sng" dirty="0" smtClean="0">
              <a:latin typeface="Noto Sans KR"/>
              <a:cs typeface="Noto Sans KR"/>
            </a:endParaRPr>
          </a:p>
          <a:p>
            <a:pPr marL="391160" indent="-292735">
              <a:lnSpc>
                <a:spcPct val="100000"/>
              </a:lnSpc>
              <a:spcBef>
                <a:spcPts val="540"/>
              </a:spcBef>
              <a:buSzPct val="96428"/>
              <a:buFont typeface="Calibri"/>
              <a:buChar char="•"/>
              <a:tabLst>
                <a:tab pos="391795" algn="l"/>
              </a:tabLst>
            </a:pPr>
            <a:r>
              <a:rPr sz="2800" b="1" dirty="0" err="1" smtClean="0">
                <a:latin typeface="Noto Sans KR"/>
                <a:cs typeface="Noto Sans KR"/>
              </a:rPr>
              <a:t>수업태도</a:t>
            </a:r>
            <a:r>
              <a:rPr sz="2800" b="1" spc="20" dirty="0" smtClean="0">
                <a:latin typeface="Noto Sans KR"/>
                <a:cs typeface="Noto Sans KR"/>
              </a:rPr>
              <a:t> </a:t>
            </a:r>
            <a:r>
              <a:rPr sz="2800" b="1" dirty="0">
                <a:latin typeface="Noto Sans KR"/>
                <a:cs typeface="Noto Sans KR"/>
              </a:rPr>
              <a:t>불량자</a:t>
            </a:r>
            <a:r>
              <a:rPr sz="2800" b="1" spc="25" dirty="0">
                <a:latin typeface="Noto Sans KR"/>
                <a:cs typeface="Noto Sans KR"/>
              </a:rPr>
              <a:t> </a:t>
            </a:r>
            <a:r>
              <a:rPr sz="2800" b="1" dirty="0">
                <a:latin typeface="Calibri"/>
                <a:cs typeface="Calibri"/>
              </a:rPr>
              <a:t>:</a:t>
            </a:r>
            <a:r>
              <a:rPr sz="2800" b="1" spc="25" dirty="0">
                <a:latin typeface="Calibri"/>
                <a:cs typeface="Calibri"/>
              </a:rPr>
              <a:t> </a:t>
            </a:r>
            <a:r>
              <a:rPr sz="2800" b="1" dirty="0">
                <a:latin typeface="Noto Sans KR"/>
                <a:cs typeface="Noto Sans KR"/>
              </a:rPr>
              <a:t>수업</a:t>
            </a:r>
            <a:r>
              <a:rPr sz="2800" b="1" spc="25" dirty="0">
                <a:latin typeface="Noto Sans KR"/>
                <a:cs typeface="Noto Sans KR"/>
              </a:rPr>
              <a:t> </a:t>
            </a:r>
            <a:r>
              <a:rPr sz="2800" b="1" dirty="0">
                <a:latin typeface="Noto Sans KR"/>
                <a:cs typeface="Noto Sans KR"/>
              </a:rPr>
              <a:t>중</a:t>
            </a:r>
            <a:r>
              <a:rPr sz="2800" b="1" spc="20" dirty="0">
                <a:latin typeface="Noto Sans KR"/>
                <a:cs typeface="Noto Sans KR"/>
              </a:rPr>
              <a:t> </a:t>
            </a:r>
            <a:r>
              <a:rPr sz="2800" b="1" dirty="0">
                <a:latin typeface="Noto Sans KR"/>
                <a:cs typeface="Noto Sans KR"/>
              </a:rPr>
              <a:t>엎드려</a:t>
            </a:r>
            <a:r>
              <a:rPr sz="2800" b="1" spc="25" dirty="0">
                <a:latin typeface="Noto Sans KR"/>
                <a:cs typeface="Noto Sans KR"/>
              </a:rPr>
              <a:t> </a:t>
            </a:r>
            <a:r>
              <a:rPr sz="2800" b="1" dirty="0">
                <a:latin typeface="Noto Sans KR"/>
                <a:cs typeface="Noto Sans KR"/>
              </a:rPr>
              <a:t>자는</a:t>
            </a:r>
            <a:r>
              <a:rPr sz="2800" b="1" spc="20" dirty="0">
                <a:latin typeface="Noto Sans KR"/>
                <a:cs typeface="Noto Sans KR"/>
              </a:rPr>
              <a:t> </a:t>
            </a:r>
            <a:r>
              <a:rPr sz="2800" b="1" dirty="0">
                <a:latin typeface="Noto Sans KR"/>
                <a:cs typeface="Noto Sans KR"/>
              </a:rPr>
              <a:t>행위</a:t>
            </a:r>
            <a:r>
              <a:rPr sz="2800" b="1" dirty="0">
                <a:latin typeface="Calibri"/>
                <a:cs typeface="Calibri"/>
              </a:rPr>
              <a:t>,</a:t>
            </a:r>
            <a:r>
              <a:rPr sz="2800" b="1" spc="30" dirty="0">
                <a:latin typeface="Calibri"/>
                <a:cs typeface="Calibri"/>
              </a:rPr>
              <a:t> </a:t>
            </a:r>
            <a:r>
              <a:rPr sz="2800" b="1" dirty="0">
                <a:latin typeface="Noto Sans KR"/>
                <a:cs typeface="Noto Sans KR"/>
              </a:rPr>
              <a:t>노트북</a:t>
            </a:r>
            <a:r>
              <a:rPr sz="2800" b="1" spc="25" dirty="0">
                <a:latin typeface="Noto Sans KR"/>
                <a:cs typeface="Noto Sans KR"/>
              </a:rPr>
              <a:t> </a:t>
            </a:r>
            <a:r>
              <a:rPr sz="2800" b="1" dirty="0">
                <a:latin typeface="Noto Sans KR"/>
                <a:cs typeface="Noto Sans KR"/>
              </a:rPr>
              <a:t>및</a:t>
            </a:r>
            <a:r>
              <a:rPr sz="2800" b="1" spc="20" dirty="0">
                <a:latin typeface="Noto Sans KR"/>
                <a:cs typeface="Noto Sans KR"/>
              </a:rPr>
              <a:t> </a:t>
            </a:r>
            <a:r>
              <a:rPr sz="2800" b="1" dirty="0" err="1">
                <a:latin typeface="Noto Sans KR"/>
                <a:cs typeface="Noto Sans KR"/>
              </a:rPr>
              <a:t>핸드폰</a:t>
            </a:r>
            <a:r>
              <a:rPr sz="2800" b="1" spc="25" dirty="0">
                <a:latin typeface="Noto Sans KR"/>
                <a:cs typeface="Noto Sans KR"/>
              </a:rPr>
              <a:t> </a:t>
            </a:r>
            <a:r>
              <a:rPr sz="2800" b="1" dirty="0" err="1" smtClean="0">
                <a:latin typeface="Noto Sans KR"/>
                <a:cs typeface="Noto Sans KR"/>
              </a:rPr>
              <a:t>사용</a:t>
            </a:r>
            <a:endParaRPr sz="2800" b="1" spc="-50" dirty="0" smtClean="0">
              <a:latin typeface="Noto Sans KR"/>
              <a:cs typeface="Noto Sans KR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615975" y="6440575"/>
            <a:ext cx="14249400" cy="1502976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40"/>
              </a:spcBef>
            </a:pPr>
            <a:r>
              <a:rPr lang="ko-KR" altLang="en-US" sz="2800" b="1" dirty="0" smtClean="0">
                <a:latin typeface="+mn-ea"/>
                <a:ea typeface="+mn-ea"/>
              </a:rPr>
              <a:t>◆ </a:t>
            </a:r>
            <a:r>
              <a:rPr sz="2800" b="1" dirty="0" err="1" smtClean="0">
                <a:latin typeface="+mn-ea"/>
                <a:ea typeface="+mn-ea"/>
                <a:cs typeface="Noto Sans KR"/>
              </a:rPr>
              <a:t>문의사항</a:t>
            </a:r>
            <a:r>
              <a:rPr sz="2800" b="1" spc="25" dirty="0" smtClean="0">
                <a:latin typeface="+mn-ea"/>
                <a:ea typeface="+mn-ea"/>
                <a:cs typeface="Noto Sans KR"/>
              </a:rPr>
              <a:t> </a:t>
            </a:r>
            <a:r>
              <a:rPr sz="2800" b="1" dirty="0">
                <a:latin typeface="+mn-ea"/>
                <a:ea typeface="+mn-ea"/>
                <a:cs typeface="Calibri"/>
              </a:rPr>
              <a:t>:</a:t>
            </a:r>
            <a:r>
              <a:rPr sz="2800" b="1" spc="30" dirty="0">
                <a:latin typeface="+mn-ea"/>
                <a:ea typeface="+mn-ea"/>
                <a:cs typeface="Calibri"/>
              </a:rPr>
              <a:t> </a:t>
            </a:r>
            <a:r>
              <a:rPr lang="ko-KR" altLang="en-US" sz="2800" b="1" spc="30" dirty="0" smtClean="0">
                <a:latin typeface="+mn-ea"/>
                <a:ea typeface="+mn-ea"/>
                <a:cs typeface="Calibri"/>
              </a:rPr>
              <a:t>단체 </a:t>
            </a:r>
            <a:r>
              <a:rPr lang="ko-KR" altLang="en-US" sz="2800" b="1" spc="30" dirty="0" err="1" smtClean="0">
                <a:latin typeface="+mn-ea"/>
                <a:ea typeface="+mn-ea"/>
                <a:cs typeface="Calibri"/>
              </a:rPr>
              <a:t>카카오톡</a:t>
            </a:r>
            <a:r>
              <a:rPr lang="ko-KR" altLang="en-US" sz="2800" b="1" spc="30" dirty="0" smtClean="0">
                <a:latin typeface="+mn-ea"/>
                <a:ea typeface="+mn-ea"/>
                <a:cs typeface="Calibri"/>
              </a:rPr>
              <a:t> </a:t>
            </a:r>
            <a:r>
              <a:rPr lang="ko-KR" altLang="en-US" sz="2800" b="1" spc="30" dirty="0" err="1" smtClean="0">
                <a:latin typeface="+mn-ea"/>
                <a:ea typeface="+mn-ea"/>
                <a:cs typeface="Calibri"/>
              </a:rPr>
              <a:t>채팅방에서</a:t>
            </a:r>
            <a:r>
              <a:rPr lang="ko-KR" altLang="en-US" sz="2800" b="1" spc="30" dirty="0" smtClean="0">
                <a:latin typeface="+mn-ea"/>
                <a:ea typeface="+mn-ea"/>
                <a:cs typeface="Calibri"/>
              </a:rPr>
              <a:t> </a:t>
            </a:r>
            <a:r>
              <a:rPr sz="2800" b="1" spc="-10" dirty="0" err="1" smtClean="0">
                <a:latin typeface="+mn-ea"/>
                <a:ea typeface="+mn-ea"/>
                <a:cs typeface="Noto Sans KR"/>
              </a:rPr>
              <a:t>문의</a:t>
            </a:r>
            <a:r>
              <a:rPr lang="en-US" sz="2800" b="1" spc="-10" dirty="0" smtClean="0">
                <a:latin typeface="+mn-ea"/>
                <a:ea typeface="+mn-ea"/>
                <a:cs typeface="Noto Sans KR"/>
              </a:rPr>
              <a:t> </a:t>
            </a:r>
            <a:r>
              <a:rPr sz="2800" b="1" spc="-10" dirty="0" err="1" smtClean="0">
                <a:latin typeface="+mn-ea"/>
                <a:ea typeface="+mn-ea"/>
                <a:cs typeface="Noto Sans KR"/>
              </a:rPr>
              <a:t>부탁드립니다</a:t>
            </a:r>
            <a:r>
              <a:rPr lang="en-US" sz="2800" b="1" spc="-10" dirty="0" smtClean="0">
                <a:latin typeface="+mn-ea"/>
                <a:ea typeface="+mn-ea"/>
                <a:cs typeface="Noto Sans KR"/>
              </a:rPr>
              <a:t>.</a:t>
            </a:r>
          </a:p>
          <a:p>
            <a:pPr marL="304800" indent="-292735">
              <a:spcBef>
                <a:spcPts val="540"/>
              </a:spcBef>
              <a:buFont typeface="Calibri"/>
              <a:buChar char="•"/>
              <a:tabLst>
                <a:tab pos="305435" algn="l"/>
              </a:tabLst>
            </a:pPr>
            <a:r>
              <a:rPr lang="ko-KR" altLang="en-US" sz="2800" b="1" dirty="0" smtClean="0">
                <a:latin typeface="+mn-ea"/>
                <a:ea typeface="+mn-ea"/>
                <a:cs typeface="Calibri"/>
              </a:rPr>
              <a:t>모든 </a:t>
            </a:r>
            <a:r>
              <a:rPr lang="ko-KR" altLang="en-US" sz="2800" b="1" dirty="0">
                <a:latin typeface="+mn-ea"/>
                <a:ea typeface="+mn-ea"/>
                <a:cs typeface="Calibri"/>
              </a:rPr>
              <a:t>강의 관련 자료 </a:t>
            </a:r>
            <a:r>
              <a:rPr lang="ko-KR" altLang="en-US" sz="2800" b="1" dirty="0" smtClean="0">
                <a:latin typeface="+mn-ea"/>
                <a:ea typeface="+mn-ea"/>
                <a:cs typeface="Calibri"/>
              </a:rPr>
              <a:t>꼼꼼히 확인 </a:t>
            </a:r>
            <a:r>
              <a:rPr lang="ko-KR" altLang="en-US" sz="2800" b="1" dirty="0">
                <a:latin typeface="+mn-ea"/>
                <a:ea typeface="+mn-ea"/>
                <a:cs typeface="Calibri"/>
              </a:rPr>
              <a:t>후 질문 부탁드립니다</a:t>
            </a:r>
            <a:r>
              <a:rPr lang="en-US" altLang="ko-KR" sz="2800" b="1" dirty="0">
                <a:latin typeface="+mn-ea"/>
                <a:ea typeface="+mn-ea"/>
                <a:cs typeface="Calibri"/>
              </a:rPr>
              <a:t>.</a:t>
            </a:r>
            <a:endParaRPr lang="ko-KR" altLang="en-US" sz="2800" b="1" dirty="0">
              <a:latin typeface="+mn-ea"/>
              <a:ea typeface="+mn-ea"/>
              <a:cs typeface="Calibri"/>
            </a:endParaRPr>
          </a:p>
          <a:p>
            <a:pPr marL="304800" indent="-292735">
              <a:lnSpc>
                <a:spcPct val="100000"/>
              </a:lnSpc>
              <a:spcBef>
                <a:spcPts val="540"/>
              </a:spcBef>
              <a:buFont typeface="Calibri"/>
              <a:buChar char="•"/>
              <a:tabLst>
                <a:tab pos="305435" algn="l"/>
              </a:tabLst>
            </a:pPr>
            <a:r>
              <a:rPr sz="2800" b="1" dirty="0" err="1" smtClean="0">
                <a:latin typeface="+mn-ea"/>
                <a:ea typeface="+mn-ea"/>
                <a:cs typeface="Noto Sans KR"/>
              </a:rPr>
              <a:t>이론연수</a:t>
            </a:r>
            <a:r>
              <a:rPr sz="2800" b="1" dirty="0" smtClean="0">
                <a:latin typeface="+mn-ea"/>
                <a:ea typeface="+mn-ea"/>
                <a:cs typeface="Noto Sans KR"/>
              </a:rPr>
              <a:t> </a:t>
            </a:r>
            <a:r>
              <a:rPr sz="2800" b="1" dirty="0" err="1" smtClean="0">
                <a:latin typeface="+mn-ea"/>
                <a:ea typeface="+mn-ea"/>
                <a:cs typeface="Noto Sans KR"/>
              </a:rPr>
              <a:t>문의</a:t>
            </a:r>
            <a:r>
              <a:rPr lang="en-US" sz="2800" b="1" dirty="0" smtClean="0">
                <a:latin typeface="+mn-ea"/>
                <a:ea typeface="+mn-ea"/>
                <a:cs typeface="Noto Sans KR"/>
              </a:rPr>
              <a:t> </a:t>
            </a:r>
            <a:r>
              <a:rPr lang="ko-KR" altLang="en-US" sz="2800" b="1" dirty="0" smtClean="0">
                <a:latin typeface="+mn-ea"/>
                <a:ea typeface="+mn-ea"/>
                <a:cs typeface="Noto Sans KR"/>
              </a:rPr>
              <a:t>및 서류제출</a:t>
            </a:r>
            <a:r>
              <a:rPr sz="2800" b="1" dirty="0" smtClean="0">
                <a:latin typeface="+mn-ea"/>
                <a:ea typeface="+mn-ea"/>
                <a:cs typeface="Calibri"/>
              </a:rPr>
              <a:t>:</a:t>
            </a:r>
            <a:r>
              <a:rPr sz="2800" b="1" spc="5" dirty="0" smtClean="0">
                <a:latin typeface="+mn-ea"/>
                <a:ea typeface="+mn-ea"/>
                <a:cs typeface="Calibri"/>
              </a:rPr>
              <a:t> </a:t>
            </a:r>
            <a:r>
              <a:rPr sz="2800" b="1" spc="190" dirty="0" smtClean="0">
                <a:latin typeface="+mn-ea"/>
                <a:ea typeface="+mn-ea"/>
                <a:cs typeface="Calibri"/>
              </a:rPr>
              <a:t>055-772-</a:t>
            </a:r>
            <a:r>
              <a:rPr sz="2800" b="1" spc="170" dirty="0" smtClean="0">
                <a:latin typeface="+mn-ea"/>
                <a:ea typeface="+mn-ea"/>
                <a:cs typeface="Calibri"/>
              </a:rPr>
              <a:t>479</a:t>
            </a:r>
            <a:r>
              <a:rPr lang="en-US" sz="2800" b="1" spc="170" dirty="0" smtClean="0">
                <a:latin typeface="+mn-ea"/>
                <a:ea typeface="+mn-ea"/>
                <a:cs typeface="Calibri"/>
              </a:rPr>
              <a:t>7/240908@</a:t>
            </a:r>
            <a:r>
              <a:rPr lang="en-US" altLang="ko-KR" sz="2800" b="1" spc="170" dirty="0" smtClean="0">
                <a:latin typeface="+mn-ea"/>
                <a:ea typeface="+mn-ea"/>
                <a:cs typeface="Calibri"/>
              </a:rPr>
              <a:t>gnu.ac.kr</a:t>
            </a:r>
            <a:endParaRPr sz="2800" dirty="0">
              <a:latin typeface="+mn-ea"/>
              <a:ea typeface="+mn-ea"/>
              <a:cs typeface="Calibri"/>
            </a:endParaRPr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685800" y="538481"/>
            <a:ext cx="2151380" cy="718820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sz="4550" spc="-20" dirty="0">
                <a:solidFill>
                  <a:schemeClr val="accent1">
                    <a:lumMod val="75000"/>
                  </a:schemeClr>
                </a:solidFill>
              </a:rPr>
              <a:t>안내사항</a:t>
            </a:r>
            <a:endParaRPr sz="455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17064772" y="9407238"/>
            <a:ext cx="231775" cy="45212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2800" b="1" spc="200" dirty="0">
                <a:solidFill>
                  <a:srgbClr val="F9F5F0"/>
                </a:solidFill>
                <a:latin typeface="Calibri"/>
                <a:cs typeface="Calibri"/>
              </a:rPr>
              <a:t>5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7" name="그림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1297505" y="3494942"/>
            <a:ext cx="6845249" cy="6125501"/>
          </a:xfrm>
          <a:prstGeom prst="rect">
            <a:avLst/>
          </a:prstGeom>
          <a:effectLst>
            <a:reflection stA="0" endPos="65000" dist="50800" dir="5400000" sy="-100000" algn="bl" rotWithShape="0"/>
          </a:effectLst>
        </p:spPr>
      </p:pic>
      <p:sp>
        <p:nvSpPr>
          <p:cNvPr id="9" name="object 13"/>
          <p:cNvSpPr txBox="1"/>
          <p:nvPr/>
        </p:nvSpPr>
        <p:spPr>
          <a:xfrm>
            <a:off x="12815576" y="2970506"/>
            <a:ext cx="4099598" cy="4437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lang="en-US" sz="2800" b="1" spc="100" dirty="0" smtClean="0">
                <a:latin typeface="나눔스퀘어OTF_ac"/>
                <a:cs typeface="나눔스퀘어OTF_ac"/>
              </a:rPr>
              <a:t>&lt;</a:t>
            </a:r>
            <a:r>
              <a:rPr sz="2800" b="1" spc="100" dirty="0" err="1" smtClean="0">
                <a:latin typeface="나눔스퀘어OTF_ac"/>
                <a:cs typeface="나눔스퀘어OTF_ac"/>
              </a:rPr>
              <a:t>남문주차장</a:t>
            </a:r>
            <a:r>
              <a:rPr sz="2800" b="1" spc="15" dirty="0" smtClean="0">
                <a:latin typeface="나눔스퀘어OTF_ac"/>
                <a:cs typeface="나눔스퀘어OTF_ac"/>
              </a:rPr>
              <a:t> </a:t>
            </a:r>
            <a:r>
              <a:rPr sz="2800" b="1" spc="90" dirty="0" err="1" smtClean="0">
                <a:latin typeface="나눔스퀘어OTF_ac"/>
                <a:cs typeface="나눔스퀘어OTF_ac"/>
              </a:rPr>
              <a:t>네이버</a:t>
            </a:r>
            <a:r>
              <a:rPr lang="en-US" sz="2800" b="1" spc="90" dirty="0" smtClean="0">
                <a:latin typeface="나눔스퀘어OTF_ac"/>
                <a:cs typeface="나눔스퀘어OTF_ac"/>
              </a:rPr>
              <a:t>&gt;</a:t>
            </a:r>
            <a:r>
              <a:rPr sz="2800" b="1" spc="90" dirty="0" err="1" smtClean="0">
                <a:latin typeface="나눔스퀘어OTF_ac"/>
                <a:cs typeface="나눔스퀘어OTF_ac"/>
              </a:rPr>
              <a:t>지도</a:t>
            </a:r>
            <a:endParaRPr sz="2800" b="1" dirty="0">
              <a:latin typeface="나눔스퀘어OTF_ac"/>
              <a:cs typeface="나눔스퀘어OTF_ac"/>
            </a:endParaRPr>
          </a:p>
        </p:txBody>
      </p:sp>
      <p:sp>
        <p:nvSpPr>
          <p:cNvPr id="10" name="직사각형 9"/>
          <p:cNvSpPr/>
          <p:nvPr/>
        </p:nvSpPr>
        <p:spPr>
          <a:xfrm>
            <a:off x="15268107" y="3787502"/>
            <a:ext cx="990600" cy="38100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rgbClr val="FF0000"/>
                </a:solidFill>
              </a:rPr>
              <a:t>컨벤션 센터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12" name="모서리가 둥근 직사각형 11"/>
          <p:cNvSpPr/>
          <p:nvPr/>
        </p:nvSpPr>
        <p:spPr>
          <a:xfrm>
            <a:off x="17602200" y="5829300"/>
            <a:ext cx="381000" cy="959807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rgbClr val="FF0000"/>
                </a:solidFill>
              </a:rPr>
              <a:t>정문</a:t>
            </a:r>
            <a:endParaRPr lang="ko-KR" altLang="en-US" sz="2000" b="1" dirty="0">
              <a:solidFill>
                <a:srgbClr val="FF0000"/>
              </a:solidFill>
            </a:endParaRPr>
          </a:p>
        </p:txBody>
      </p:sp>
      <p:sp>
        <p:nvSpPr>
          <p:cNvPr id="13" name="직사각형 12"/>
          <p:cNvSpPr/>
          <p:nvPr/>
        </p:nvSpPr>
        <p:spPr>
          <a:xfrm rot="19857027">
            <a:off x="15175758" y="6500995"/>
            <a:ext cx="1175300" cy="1432851"/>
          </a:xfrm>
          <a:prstGeom prst="rect">
            <a:avLst/>
          </a:prstGeom>
          <a:solidFill>
            <a:schemeClr val="accent2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ko-KR" sz="2800" dirty="0">
                <a:solidFill>
                  <a:srgbClr val="0070C0"/>
                </a:solidFill>
              </a:rPr>
              <a:t>P</a:t>
            </a:r>
            <a:endParaRPr lang="ko-KR" altLang="en-US" sz="2800" dirty="0">
              <a:solidFill>
                <a:srgbClr val="0070C0"/>
              </a:solidFill>
            </a:endParaRPr>
          </a:p>
        </p:txBody>
      </p:sp>
      <p:sp>
        <p:nvSpPr>
          <p:cNvPr id="15" name="직사각형 14"/>
          <p:cNvSpPr/>
          <p:nvPr/>
        </p:nvSpPr>
        <p:spPr>
          <a:xfrm>
            <a:off x="13639800" y="9332490"/>
            <a:ext cx="697712" cy="32847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ko-KR" altLang="en-US" sz="2000" b="1" dirty="0" smtClean="0">
                <a:solidFill>
                  <a:srgbClr val="FF0000"/>
                </a:solidFill>
              </a:rPr>
              <a:t>남문</a:t>
            </a:r>
            <a:endParaRPr lang="en-US" altLang="ko-KR" sz="2000" b="1" dirty="0" smtClean="0">
              <a:solidFill>
                <a:srgbClr val="FF0000"/>
              </a:solidFill>
            </a:endParaRPr>
          </a:p>
        </p:txBody>
      </p:sp>
      <p:sp>
        <p:nvSpPr>
          <p:cNvPr id="2" name="타원 1"/>
          <p:cNvSpPr/>
          <p:nvPr/>
        </p:nvSpPr>
        <p:spPr>
          <a:xfrm>
            <a:off x="14946962" y="6342021"/>
            <a:ext cx="1757819" cy="1688488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09600" y="193932"/>
            <a:ext cx="10107491" cy="1346192"/>
          </a:xfrm>
          <a:prstGeom prst="rect">
            <a:avLst/>
          </a:prstGeom>
        </p:spPr>
        <p:txBody>
          <a:bodyPr vert="horz" wrap="square" lIns="0" tIns="578355" rIns="0" bIns="0" rtlCol="0">
            <a:spAutoFit/>
          </a:bodyPr>
          <a:lstStyle/>
          <a:p>
            <a:pPr marL="342265">
              <a:lnSpc>
                <a:spcPct val="100000"/>
              </a:lnSpc>
              <a:spcBef>
                <a:spcPts val="95"/>
              </a:spcBef>
            </a:pPr>
            <a:r>
              <a:rPr dirty="0"/>
              <a:t>체육진흥원</a:t>
            </a:r>
            <a:r>
              <a:rPr spc="-140" dirty="0"/>
              <a:t> </a:t>
            </a:r>
            <a:r>
              <a:rPr spc="-20" dirty="0"/>
              <a:t>공지안내</a:t>
            </a:r>
          </a:p>
        </p:txBody>
      </p:sp>
      <p:sp>
        <p:nvSpPr>
          <p:cNvPr id="8" name="object 8"/>
          <p:cNvSpPr txBox="1"/>
          <p:nvPr/>
        </p:nvSpPr>
        <p:spPr>
          <a:xfrm>
            <a:off x="17064772" y="9407238"/>
            <a:ext cx="231775" cy="45212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2800" b="1" spc="200" dirty="0">
                <a:solidFill>
                  <a:srgbClr val="F9F5F0"/>
                </a:solidFill>
                <a:latin typeface="Calibri"/>
                <a:cs typeface="Calibri"/>
              </a:rPr>
              <a:t>5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825219" y="1751764"/>
            <a:ext cx="13524389" cy="385362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4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인터넷</a:t>
            </a:r>
            <a:r>
              <a:rPr sz="2400" b="1" spc="110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4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검색</a:t>
            </a:r>
            <a:r>
              <a:rPr sz="2400" b="1" spc="114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400" b="1" i="1" spc="195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→</a:t>
            </a:r>
            <a:r>
              <a:rPr sz="2400" b="1" i="1" spc="125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lang="en-US" sz="2400" b="1" i="1" spc="125" dirty="0" smtClean="0">
                <a:latin typeface="+mj-ea"/>
                <a:ea typeface="+mj-ea"/>
                <a:cs typeface="Calibri"/>
              </a:rPr>
              <a:t>'</a:t>
            </a:r>
            <a:r>
              <a:rPr sz="2400" b="1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경상국립대</a:t>
            </a:r>
            <a:r>
              <a:rPr lang="ko-KR" altLang="en-US" sz="24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학교</a:t>
            </a:r>
            <a:r>
              <a:rPr sz="2400" b="1" spc="114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400" b="1" dirty="0" err="1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스포츠</a:t>
            </a:r>
            <a:r>
              <a:rPr sz="2400" b="1" spc="114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400" b="1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콤플렉스</a:t>
            </a:r>
            <a:r>
              <a:rPr lang="en-US" sz="24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'</a:t>
            </a:r>
            <a:r>
              <a:rPr sz="2400" b="1" i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→</a:t>
            </a:r>
            <a:r>
              <a:rPr sz="2400" b="1" i="1" spc="12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 </a:t>
            </a:r>
            <a:r>
              <a:rPr sz="2400" b="1" dirty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생활스포츠지도사연수</a:t>
            </a:r>
            <a:r>
              <a:rPr sz="2400" b="1" i="1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→</a:t>
            </a:r>
            <a:r>
              <a:rPr sz="2400" b="1" i="1" spc="125" dirty="0"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sz="24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공</a:t>
            </a:r>
            <a:r>
              <a:rPr lang="ko-KR" altLang="en-US" sz="24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지</a:t>
            </a:r>
            <a:r>
              <a:rPr sz="2400" b="1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사항</a:t>
            </a:r>
            <a:r>
              <a:rPr sz="2400" b="1" spc="114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 </a:t>
            </a:r>
            <a:r>
              <a:rPr sz="2400" b="1" spc="-25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확인</a:t>
            </a:r>
            <a:endParaRPr lang="en-US" sz="2400" b="1" spc="-25" dirty="0" smtClean="0">
              <a:latin typeface="Noto Sans KR" panose="020B0200000000000000" pitchFamily="50" charset="-127"/>
              <a:ea typeface="Noto Sans KR" panose="020B0200000000000000" pitchFamily="50" charset="-127"/>
              <a:cs typeface="Noto Sans KR"/>
            </a:endParaRPr>
          </a:p>
        </p:txBody>
      </p:sp>
      <p:sp>
        <p:nvSpPr>
          <p:cNvPr id="9" name="직사각형 8"/>
          <p:cNvSpPr/>
          <p:nvPr/>
        </p:nvSpPr>
        <p:spPr>
          <a:xfrm>
            <a:off x="8001000" y="3314700"/>
            <a:ext cx="1295400" cy="53340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0" name="그림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3051522"/>
            <a:ext cx="9206733" cy="6441951"/>
          </a:xfrm>
          <a:prstGeom prst="rect">
            <a:avLst/>
          </a:prstGeom>
        </p:spPr>
      </p:pic>
      <p:pic>
        <p:nvPicPr>
          <p:cNvPr id="11" name="그림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98696" y="3051522"/>
            <a:ext cx="8058030" cy="6441952"/>
          </a:xfrm>
          <a:prstGeom prst="rect">
            <a:avLst/>
          </a:prstGeom>
        </p:spPr>
      </p:pic>
      <p:sp>
        <p:nvSpPr>
          <p:cNvPr id="2" name="타원 1"/>
          <p:cNvSpPr/>
          <p:nvPr/>
        </p:nvSpPr>
        <p:spPr>
          <a:xfrm>
            <a:off x="6838983" y="3186830"/>
            <a:ext cx="762000" cy="3810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609600" y="571500"/>
            <a:ext cx="10107491" cy="1153390"/>
          </a:xfrm>
          <a:prstGeom prst="rect">
            <a:avLst/>
          </a:prstGeom>
        </p:spPr>
        <p:txBody>
          <a:bodyPr vert="horz" wrap="square" lIns="0" tIns="578355" rIns="0" bIns="0" rtlCol="0">
            <a:spAutoFit/>
          </a:bodyPr>
          <a:lstStyle/>
          <a:p>
            <a:pPr marL="342265">
              <a:lnSpc>
                <a:spcPct val="100000"/>
              </a:lnSpc>
              <a:spcBef>
                <a:spcPts val="95"/>
              </a:spcBef>
            </a:pPr>
            <a:r>
              <a:rPr lang="en-US" altLang="ko-KR" dirty="0" smtClean="0"/>
              <a:t>GNU</a:t>
            </a:r>
            <a:r>
              <a:rPr lang="ko-KR" altLang="en-US" dirty="0" smtClean="0"/>
              <a:t>컨벤션 센터 </a:t>
            </a:r>
            <a:r>
              <a:rPr lang="ko-KR" altLang="en-US" dirty="0" err="1" smtClean="0"/>
              <a:t>오시는길</a:t>
            </a:r>
            <a:r>
              <a:rPr lang="ko-KR" altLang="en-US" dirty="0" smtClean="0"/>
              <a:t> 안내</a:t>
            </a:r>
            <a:endParaRPr spc="-20" dirty="0"/>
          </a:p>
        </p:txBody>
      </p:sp>
      <p:sp>
        <p:nvSpPr>
          <p:cNvPr id="8" name="object 8"/>
          <p:cNvSpPr txBox="1"/>
          <p:nvPr/>
        </p:nvSpPr>
        <p:spPr>
          <a:xfrm>
            <a:off x="17064772" y="9407238"/>
            <a:ext cx="231775" cy="452120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z="2800" b="1" spc="200" dirty="0">
                <a:solidFill>
                  <a:srgbClr val="F9F5F0"/>
                </a:solidFill>
                <a:latin typeface="Calibri"/>
                <a:cs typeface="Calibri"/>
              </a:rPr>
              <a:t>5</a:t>
            </a:r>
            <a:endParaRPr sz="2800">
              <a:latin typeface="Calibri"/>
              <a:cs typeface="Calibri"/>
            </a:endParaRPr>
          </a:p>
        </p:txBody>
      </p:sp>
      <p:pic>
        <p:nvPicPr>
          <p:cNvPr id="3" name="그림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2324100"/>
            <a:ext cx="15769372" cy="7190592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1201400" y="8267700"/>
            <a:ext cx="838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 smtClean="0">
                <a:solidFill>
                  <a:srgbClr val="FF0000"/>
                </a:solidFill>
              </a:rPr>
              <a:t>정문</a:t>
            </a:r>
            <a:endParaRPr lang="ko-KR" altLang="en-US" sz="2400" b="1" dirty="0">
              <a:solidFill>
                <a:srgbClr val="FF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 rot="227163">
            <a:off x="11368044" y="3801586"/>
            <a:ext cx="91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400" b="1" dirty="0">
                <a:solidFill>
                  <a:srgbClr val="FF0000"/>
                </a:solidFill>
              </a:rPr>
              <a:t>후</a:t>
            </a:r>
            <a:r>
              <a:rPr lang="ko-KR" altLang="en-US" sz="2400" b="1" dirty="0" smtClean="0">
                <a:solidFill>
                  <a:srgbClr val="FF0000"/>
                </a:solidFill>
              </a:rPr>
              <a:t>문</a:t>
            </a:r>
            <a:endParaRPr lang="ko-KR" altLang="en-US" sz="24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5669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5080" y="8987790"/>
            <a:ext cx="18282920" cy="1299210"/>
          </a:xfrm>
          <a:custGeom>
            <a:avLst/>
            <a:gdLst/>
            <a:ahLst/>
            <a:cxnLst/>
            <a:rect l="l" t="t" r="r" b="b"/>
            <a:pathLst>
              <a:path w="18282920" h="1299209">
                <a:moveTo>
                  <a:pt x="18282918" y="1298927"/>
                </a:moveTo>
                <a:lnTo>
                  <a:pt x="0" y="1298927"/>
                </a:lnTo>
                <a:lnTo>
                  <a:pt x="0" y="0"/>
                </a:lnTo>
                <a:lnTo>
                  <a:pt x="18282918" y="0"/>
                </a:lnTo>
                <a:lnTo>
                  <a:pt x="18282918" y="1298927"/>
                </a:lnTo>
                <a:close/>
              </a:path>
            </a:pathLst>
          </a:custGeom>
          <a:solidFill>
            <a:srgbClr val="186AD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5562405" y="335481"/>
            <a:ext cx="1885949" cy="167639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525000" y="2361801"/>
            <a:ext cx="8086724" cy="6218917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524507" y="2331656"/>
            <a:ext cx="8488614" cy="6306213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291355" y="1173680"/>
            <a:ext cx="2951480" cy="7569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0" dirty="0" err="1">
                <a:solidFill>
                  <a:srgbClr val="002060"/>
                </a:solidFill>
                <a:latin typeface="조선일보명조"/>
                <a:cs typeface="조선일보명조"/>
              </a:rPr>
              <a:t>연수</a:t>
            </a:r>
            <a:r>
              <a:rPr sz="4800" b="0" spc="-240" dirty="0">
                <a:solidFill>
                  <a:srgbClr val="002060"/>
                </a:solidFill>
                <a:latin typeface="조선일보명조"/>
                <a:cs typeface="조선일보명조"/>
              </a:rPr>
              <a:t> </a:t>
            </a:r>
            <a:r>
              <a:rPr lang="ko-KR" altLang="en-US" sz="4800" b="0" spc="-25" dirty="0" smtClean="0">
                <a:solidFill>
                  <a:srgbClr val="002060"/>
                </a:solidFill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기간</a:t>
            </a:r>
            <a:endParaRPr sz="4800" dirty="0">
              <a:solidFill>
                <a:srgbClr val="002060"/>
              </a:solidFill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580556" y="5295900"/>
            <a:ext cx="7160097" cy="1690847"/>
          </a:xfrm>
          <a:prstGeom prst="rect">
            <a:avLst/>
          </a:prstGeom>
        </p:spPr>
        <p:txBody>
          <a:bodyPr vert="horz" wrap="square" lIns="0" tIns="1377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85"/>
              </a:spcBef>
            </a:pPr>
            <a:r>
              <a:rPr sz="3350" b="1" spc="-135" dirty="0" err="1" smtClean="0">
                <a:solidFill>
                  <a:srgbClr val="FFFFFF"/>
                </a:solidFill>
                <a:latin typeface="Noto Sans KR"/>
                <a:cs typeface="Noto Sans KR"/>
              </a:rPr>
              <a:t>현장실습</a:t>
            </a:r>
            <a:r>
              <a:rPr lang="en-US" sz="3350" b="1" spc="-135" dirty="0">
                <a:solidFill>
                  <a:srgbClr val="FFFFFF"/>
                </a:solidFill>
                <a:latin typeface="Noto Sans KR"/>
                <a:cs typeface="Noto Sans KR"/>
              </a:rPr>
              <a:t>(</a:t>
            </a:r>
            <a:r>
              <a:rPr sz="3350" b="1" spc="-210" dirty="0" err="1" smtClean="0">
                <a:solidFill>
                  <a:srgbClr val="FFFFFF"/>
                </a:solidFill>
                <a:latin typeface="Noto Sans KR"/>
                <a:cs typeface="Noto Sans KR"/>
              </a:rPr>
              <a:t>일반</a:t>
            </a:r>
            <a:r>
              <a:rPr sz="3350" b="1" spc="-165" dirty="0" smtClean="0">
                <a:solidFill>
                  <a:srgbClr val="FFFFFF"/>
                </a:solidFill>
                <a:latin typeface="Noto Sans KR"/>
                <a:cs typeface="Noto Sans KR"/>
              </a:rPr>
              <a:t> </a:t>
            </a:r>
            <a:r>
              <a:rPr sz="3350" b="1" spc="-60" dirty="0" smtClean="0">
                <a:solidFill>
                  <a:srgbClr val="FFFFFF"/>
                </a:solidFill>
                <a:latin typeface="Century Gothic"/>
                <a:cs typeface="Century Gothic"/>
              </a:rPr>
              <a:t>24</a:t>
            </a:r>
            <a:r>
              <a:rPr sz="3350" b="1" spc="-60" dirty="0">
                <a:solidFill>
                  <a:srgbClr val="FFFFFF"/>
                </a:solidFill>
                <a:latin typeface="Noto Sans KR"/>
                <a:cs typeface="Noto Sans KR"/>
              </a:rPr>
              <a:t>시간</a:t>
            </a:r>
            <a:r>
              <a:rPr sz="3350" b="1" spc="-60" dirty="0" smtClean="0">
                <a:solidFill>
                  <a:srgbClr val="FFFFFF"/>
                </a:solidFill>
                <a:latin typeface="Century Gothic"/>
                <a:cs typeface="Century Gothic"/>
              </a:rPr>
              <a:t>/</a:t>
            </a:r>
            <a:r>
              <a:rPr lang="ko-KR" altLang="en-US" sz="3350" b="1" spc="-210" dirty="0" smtClean="0">
                <a:solidFill>
                  <a:srgbClr val="FFFFFF"/>
                </a:solidFill>
                <a:latin typeface="Noto Sans KR"/>
                <a:cs typeface="Noto Sans KR"/>
              </a:rPr>
              <a:t>특별</a:t>
            </a:r>
            <a:r>
              <a:rPr lang="ko-KR" altLang="en-US" sz="3350" b="1" spc="-165" dirty="0" smtClean="0">
                <a:solidFill>
                  <a:srgbClr val="FFFFFF"/>
                </a:solidFill>
                <a:latin typeface="Noto Sans KR"/>
                <a:cs typeface="Noto Sans KR"/>
              </a:rPr>
              <a:t> </a:t>
            </a:r>
            <a:r>
              <a:rPr lang="en-US" altLang="ko-KR" sz="3350" b="1" spc="-60" dirty="0" smtClean="0">
                <a:solidFill>
                  <a:srgbClr val="FFFFFF"/>
                </a:solidFill>
                <a:latin typeface="Century Gothic"/>
                <a:cs typeface="Noto Sans KR"/>
              </a:rPr>
              <a:t>8</a:t>
            </a:r>
            <a:r>
              <a:rPr lang="ko-KR" altLang="en-US" sz="3350" b="1" spc="-60" dirty="0" smtClean="0">
                <a:solidFill>
                  <a:srgbClr val="FFFFFF"/>
                </a:solidFill>
                <a:latin typeface="Century Gothic"/>
                <a:cs typeface="Noto Sans KR"/>
              </a:rPr>
              <a:t>시간</a:t>
            </a:r>
            <a:r>
              <a:rPr lang="en-US" altLang="ko-KR" sz="3350" b="1" spc="-60" dirty="0" smtClean="0">
                <a:solidFill>
                  <a:srgbClr val="FFFFFF"/>
                </a:solidFill>
                <a:latin typeface="Century Gothic"/>
                <a:cs typeface="Century Gothic"/>
              </a:rPr>
              <a:t>)</a:t>
            </a:r>
            <a:endParaRPr lang="en-US" sz="3350" b="1" spc="-60" dirty="0">
              <a:solidFill>
                <a:srgbClr val="FFFFFF"/>
              </a:solidFill>
              <a:latin typeface="Century Gothic"/>
              <a:cs typeface="Noto Sans KR"/>
            </a:endParaRPr>
          </a:p>
          <a:p>
            <a:pPr marL="12700">
              <a:lnSpc>
                <a:spcPct val="100000"/>
              </a:lnSpc>
              <a:spcBef>
                <a:spcPts val="1085"/>
              </a:spcBef>
            </a:pPr>
            <a:endParaRPr lang="en-US" altLang="ko-KR" sz="2450" b="1" dirty="0" smtClean="0">
              <a:solidFill>
                <a:srgbClr val="FFFFFF"/>
              </a:solidFill>
              <a:latin typeface="Noto Sans KR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1085"/>
              </a:spcBef>
            </a:pPr>
            <a:r>
              <a:rPr sz="2450" b="1" spc="90" dirty="0" smtClean="0">
                <a:solidFill>
                  <a:srgbClr val="FFFFFF"/>
                </a:solidFill>
                <a:latin typeface="Calibri"/>
                <a:cs typeface="Calibri"/>
              </a:rPr>
              <a:t>8</a:t>
            </a:r>
            <a:r>
              <a:rPr sz="2450" b="1" spc="90" dirty="0">
                <a:solidFill>
                  <a:srgbClr val="FFFFFF"/>
                </a:solidFill>
                <a:latin typeface="Noto Sans KR"/>
                <a:cs typeface="Noto Sans KR"/>
              </a:rPr>
              <a:t>월</a:t>
            </a:r>
            <a:r>
              <a:rPr sz="2450" b="1" spc="65" dirty="0">
                <a:solidFill>
                  <a:srgbClr val="FFFFFF"/>
                </a:solidFill>
                <a:latin typeface="Noto Sans KR"/>
                <a:cs typeface="Noto Sans KR"/>
              </a:rPr>
              <a:t> </a:t>
            </a:r>
            <a:r>
              <a:rPr lang="en-US" sz="2450" b="1" dirty="0" smtClean="0">
                <a:solidFill>
                  <a:srgbClr val="FFFFFF"/>
                </a:solidFill>
                <a:latin typeface="Calibri"/>
                <a:cs typeface="Calibri"/>
              </a:rPr>
              <a:t>31</a:t>
            </a:r>
            <a:r>
              <a:rPr sz="2450" b="1" dirty="0" smtClean="0">
                <a:solidFill>
                  <a:srgbClr val="FFFFFF"/>
                </a:solidFill>
                <a:latin typeface="Noto Sans KR"/>
                <a:cs typeface="Noto Sans KR"/>
              </a:rPr>
              <a:t>일</a:t>
            </a:r>
            <a:r>
              <a:rPr sz="2450" b="1" dirty="0" smtClean="0">
                <a:solidFill>
                  <a:srgbClr val="FFFFFF"/>
                </a:solidFill>
                <a:latin typeface="Calibri"/>
                <a:cs typeface="Calibri"/>
              </a:rPr>
              <a:t>(</a:t>
            </a:r>
            <a:r>
              <a:rPr lang="ko-KR" altLang="en-US" sz="2450" b="1" dirty="0">
                <a:solidFill>
                  <a:srgbClr val="FFFFFF"/>
                </a:solidFill>
                <a:latin typeface="Noto Sans KR"/>
                <a:cs typeface="Calibri"/>
              </a:rPr>
              <a:t>월</a:t>
            </a:r>
            <a:r>
              <a:rPr sz="2450" b="1" dirty="0" smtClean="0">
                <a:solidFill>
                  <a:srgbClr val="FFFFFF"/>
                </a:solidFill>
                <a:latin typeface="Calibri"/>
                <a:cs typeface="Calibri"/>
              </a:rPr>
              <a:t>)</a:t>
            </a:r>
            <a:r>
              <a:rPr sz="2450" b="1" spc="6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50" b="1" spc="204" dirty="0">
                <a:solidFill>
                  <a:srgbClr val="FFFFFF"/>
                </a:solidFill>
                <a:latin typeface="Calibri"/>
                <a:cs typeface="Calibri"/>
              </a:rPr>
              <a:t>~</a:t>
            </a:r>
            <a:r>
              <a:rPr sz="2450" b="1" spc="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50" b="1" spc="120" dirty="0">
                <a:solidFill>
                  <a:srgbClr val="FFFFFF"/>
                </a:solidFill>
                <a:latin typeface="Calibri"/>
                <a:cs typeface="Calibri"/>
              </a:rPr>
              <a:t>10</a:t>
            </a:r>
            <a:r>
              <a:rPr sz="2450" b="1" spc="120" dirty="0">
                <a:solidFill>
                  <a:srgbClr val="FFFFFF"/>
                </a:solidFill>
                <a:latin typeface="Noto Sans KR"/>
                <a:cs typeface="Noto Sans KR"/>
              </a:rPr>
              <a:t>월</a:t>
            </a:r>
            <a:r>
              <a:rPr sz="2450" b="1" spc="65" dirty="0">
                <a:solidFill>
                  <a:srgbClr val="FFFFFF"/>
                </a:solidFill>
                <a:latin typeface="Noto Sans KR"/>
                <a:cs typeface="Noto Sans KR"/>
              </a:rPr>
              <a:t> </a:t>
            </a:r>
            <a:r>
              <a:rPr lang="en-US" sz="2450" b="1" spc="-10" dirty="0" smtClean="0">
                <a:solidFill>
                  <a:srgbClr val="FFFFFF"/>
                </a:solidFill>
                <a:latin typeface="Calibri"/>
                <a:cs typeface="Calibri"/>
              </a:rPr>
              <a:t>12</a:t>
            </a:r>
            <a:r>
              <a:rPr sz="2450" b="1" spc="-10" dirty="0" smtClean="0">
                <a:solidFill>
                  <a:srgbClr val="FFFFFF"/>
                </a:solidFill>
                <a:latin typeface="Noto Sans KR"/>
                <a:cs typeface="Noto Sans KR"/>
              </a:rPr>
              <a:t>일</a:t>
            </a:r>
            <a:r>
              <a:rPr sz="2450" b="1" spc="-10" dirty="0" smtClean="0">
                <a:solidFill>
                  <a:srgbClr val="FFFFFF"/>
                </a:solidFill>
                <a:latin typeface="Calibri"/>
                <a:cs typeface="Calibri"/>
              </a:rPr>
              <a:t>(</a:t>
            </a:r>
            <a:r>
              <a:rPr lang="ko-KR" altLang="en-US" sz="2450" b="1" spc="-10" dirty="0">
                <a:solidFill>
                  <a:srgbClr val="FFFFFF"/>
                </a:solidFill>
                <a:latin typeface="Noto Sans KR"/>
                <a:cs typeface="Calibri"/>
              </a:rPr>
              <a:t>월</a:t>
            </a:r>
            <a:r>
              <a:rPr sz="2450" b="1" spc="-10" dirty="0" smtClean="0">
                <a:solidFill>
                  <a:srgbClr val="FFFFFF"/>
                </a:solidFill>
                <a:latin typeface="Calibri"/>
                <a:cs typeface="Calibri"/>
              </a:rPr>
              <a:t>)</a:t>
            </a:r>
            <a:endParaRPr sz="2450" dirty="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762000" y="5295900"/>
            <a:ext cx="8306677" cy="2273058"/>
          </a:xfrm>
          <a:prstGeom prst="rect">
            <a:avLst/>
          </a:prstGeom>
        </p:spPr>
        <p:txBody>
          <a:bodyPr vert="horz" wrap="square" lIns="0" tIns="140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5"/>
              </a:spcBef>
            </a:pPr>
            <a:r>
              <a:rPr sz="3350" b="1" spc="-135" dirty="0" err="1" smtClean="0">
                <a:solidFill>
                  <a:srgbClr val="FFFFFF"/>
                </a:solidFill>
                <a:latin typeface="Noto Sans KR"/>
                <a:cs typeface="Noto Sans KR"/>
              </a:rPr>
              <a:t>이론연수</a:t>
            </a:r>
            <a:r>
              <a:rPr lang="en-US" sz="3350" b="1" spc="-165" dirty="0" smtClean="0">
                <a:solidFill>
                  <a:srgbClr val="FFFFFF"/>
                </a:solidFill>
                <a:latin typeface="Noto Sans KR"/>
                <a:cs typeface="Noto Sans KR"/>
              </a:rPr>
              <a:t>(</a:t>
            </a:r>
            <a:r>
              <a:rPr lang="ko-KR" altLang="en-US" sz="3350" b="1" spc="-165" dirty="0" smtClean="0">
                <a:solidFill>
                  <a:srgbClr val="FFFFFF"/>
                </a:solidFill>
                <a:latin typeface="Noto Sans KR"/>
                <a:cs typeface="Noto Sans KR"/>
              </a:rPr>
              <a:t>일반</a:t>
            </a:r>
            <a:r>
              <a:rPr sz="3350" b="1" spc="-50" dirty="0" smtClean="0">
                <a:solidFill>
                  <a:srgbClr val="FFFFFF"/>
                </a:solidFill>
                <a:latin typeface="Century Gothic"/>
                <a:cs typeface="Century Gothic"/>
              </a:rPr>
              <a:t>66</a:t>
            </a:r>
            <a:r>
              <a:rPr sz="3350" b="1" spc="-50" dirty="0" smtClean="0">
                <a:solidFill>
                  <a:srgbClr val="FFFFFF"/>
                </a:solidFill>
                <a:latin typeface="Noto Sans KR"/>
                <a:cs typeface="Noto Sans KR"/>
              </a:rPr>
              <a:t>시간</a:t>
            </a:r>
            <a:r>
              <a:rPr lang="en-US" sz="3350" b="1" spc="-50" dirty="0" smtClean="0">
                <a:solidFill>
                  <a:srgbClr val="FFFFFF"/>
                </a:solidFill>
                <a:latin typeface="Noto Sans KR"/>
                <a:cs typeface="Noto Sans KR"/>
              </a:rPr>
              <a:t>/</a:t>
            </a:r>
            <a:r>
              <a:rPr lang="ko-KR" altLang="en-US" sz="3350" b="1" spc="-50" dirty="0" smtClean="0">
                <a:solidFill>
                  <a:srgbClr val="FFFFFF"/>
                </a:solidFill>
                <a:latin typeface="Noto Sans KR"/>
                <a:cs typeface="Noto Sans KR"/>
              </a:rPr>
              <a:t>특별</a:t>
            </a:r>
            <a:r>
              <a:rPr lang="en-US" altLang="ko-KR" sz="3350" b="1" spc="-50" dirty="0" smtClean="0">
                <a:solidFill>
                  <a:srgbClr val="FFFFFF"/>
                </a:solidFill>
                <a:latin typeface="Noto Sans KR"/>
                <a:cs typeface="Noto Sans KR"/>
              </a:rPr>
              <a:t>32</a:t>
            </a:r>
            <a:r>
              <a:rPr lang="ko-KR" altLang="en-US" sz="3350" b="1" spc="-50" dirty="0" smtClean="0">
                <a:solidFill>
                  <a:srgbClr val="FFFFFF"/>
                </a:solidFill>
                <a:latin typeface="Noto Sans KR"/>
                <a:cs typeface="Noto Sans KR"/>
              </a:rPr>
              <a:t>시간</a:t>
            </a:r>
            <a:r>
              <a:rPr lang="en-US" altLang="ko-KR" sz="3350" b="1" spc="-50" dirty="0" smtClean="0">
                <a:solidFill>
                  <a:srgbClr val="FFFFFF"/>
                </a:solidFill>
                <a:latin typeface="Noto Sans KR"/>
                <a:cs typeface="Noto Sans KR"/>
              </a:rPr>
              <a:t>)</a:t>
            </a:r>
          </a:p>
          <a:p>
            <a:pPr marL="12700">
              <a:lnSpc>
                <a:spcPct val="100000"/>
              </a:lnSpc>
              <a:spcBef>
                <a:spcPts val="1105"/>
              </a:spcBef>
            </a:pPr>
            <a:endParaRPr sz="3350" dirty="0">
              <a:latin typeface="Century Gothic"/>
              <a:cs typeface="Century Gothic"/>
            </a:endParaRPr>
          </a:p>
          <a:p>
            <a:pPr marL="12700">
              <a:lnSpc>
                <a:spcPct val="100000"/>
              </a:lnSpc>
              <a:spcBef>
                <a:spcPts val="750"/>
              </a:spcBef>
            </a:pPr>
            <a:r>
              <a:rPr sz="2450" b="1" dirty="0" err="1" smtClean="0">
                <a:solidFill>
                  <a:srgbClr val="FFFFFF"/>
                </a:solidFill>
                <a:latin typeface="Noto Sans KR"/>
                <a:cs typeface="Noto Sans KR"/>
              </a:rPr>
              <a:t>일반</a:t>
            </a:r>
            <a:r>
              <a:rPr lang="ko-KR" altLang="en-US" sz="2450" b="1" dirty="0" smtClean="0">
                <a:solidFill>
                  <a:srgbClr val="FFFFFF"/>
                </a:solidFill>
                <a:latin typeface="Noto Sans KR"/>
                <a:cs typeface="Noto Sans KR"/>
              </a:rPr>
              <a:t>과정 </a:t>
            </a:r>
            <a:r>
              <a:rPr sz="2450" b="1" spc="55" dirty="0" smtClean="0">
                <a:solidFill>
                  <a:srgbClr val="FFFFFF"/>
                </a:solidFill>
                <a:latin typeface="Noto Sans KR"/>
                <a:cs typeface="Noto Sans KR"/>
              </a:rPr>
              <a:t> </a:t>
            </a:r>
            <a:r>
              <a:rPr sz="2450" b="1" spc="90" dirty="0">
                <a:solidFill>
                  <a:srgbClr val="FFFFFF"/>
                </a:solidFill>
                <a:latin typeface="Calibri"/>
                <a:cs typeface="Calibri"/>
              </a:rPr>
              <a:t>8</a:t>
            </a:r>
            <a:r>
              <a:rPr sz="2450" b="1" spc="90" dirty="0">
                <a:solidFill>
                  <a:srgbClr val="FFFFFF"/>
                </a:solidFill>
                <a:latin typeface="Noto Sans KR"/>
                <a:cs typeface="Noto Sans KR"/>
              </a:rPr>
              <a:t>월</a:t>
            </a:r>
            <a:r>
              <a:rPr sz="2450" b="1" spc="60" dirty="0">
                <a:solidFill>
                  <a:srgbClr val="FFFFFF"/>
                </a:solidFill>
                <a:latin typeface="Noto Sans KR"/>
                <a:cs typeface="Noto Sans KR"/>
              </a:rPr>
              <a:t> </a:t>
            </a:r>
            <a:r>
              <a:rPr lang="en-US" sz="2450" b="1" dirty="0" smtClean="0">
                <a:solidFill>
                  <a:srgbClr val="FFFFFF"/>
                </a:solidFill>
                <a:latin typeface="Calibri"/>
                <a:cs typeface="Calibri"/>
              </a:rPr>
              <a:t>18</a:t>
            </a:r>
            <a:r>
              <a:rPr sz="2450" b="1" dirty="0" smtClean="0">
                <a:solidFill>
                  <a:srgbClr val="FFFFFF"/>
                </a:solidFill>
                <a:latin typeface="Noto Sans KR"/>
                <a:cs typeface="Noto Sans KR"/>
              </a:rPr>
              <a:t>일</a:t>
            </a:r>
            <a:r>
              <a:rPr sz="2450" b="1" dirty="0" smtClean="0">
                <a:solidFill>
                  <a:srgbClr val="FFFFFF"/>
                </a:solidFill>
                <a:latin typeface="Calibri"/>
                <a:cs typeface="Calibri"/>
              </a:rPr>
              <a:t>(</a:t>
            </a:r>
            <a:r>
              <a:rPr lang="ko-KR" altLang="en-US" sz="2450" b="1" dirty="0">
                <a:solidFill>
                  <a:srgbClr val="FFFFFF"/>
                </a:solidFill>
                <a:latin typeface="Noto Sans KR"/>
                <a:cs typeface="Calibri"/>
              </a:rPr>
              <a:t>화</a:t>
            </a:r>
            <a:r>
              <a:rPr sz="2450" b="1" dirty="0" smtClean="0">
                <a:solidFill>
                  <a:srgbClr val="FFFFFF"/>
                </a:solidFill>
                <a:latin typeface="Calibri"/>
                <a:cs typeface="Calibri"/>
              </a:rPr>
              <a:t>)</a:t>
            </a:r>
            <a:r>
              <a:rPr sz="2450" b="1" spc="6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50" b="1" spc="204" dirty="0">
                <a:solidFill>
                  <a:srgbClr val="FFFFFF"/>
                </a:solidFill>
                <a:latin typeface="Calibri"/>
                <a:cs typeface="Calibri"/>
              </a:rPr>
              <a:t>~</a:t>
            </a:r>
            <a:r>
              <a:rPr sz="2450" b="1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450" b="1" spc="90" dirty="0">
                <a:solidFill>
                  <a:srgbClr val="FFFFFF"/>
                </a:solidFill>
                <a:latin typeface="Calibri"/>
                <a:cs typeface="Calibri"/>
              </a:rPr>
              <a:t>8</a:t>
            </a:r>
            <a:r>
              <a:rPr sz="2450" b="1" spc="90" dirty="0">
                <a:solidFill>
                  <a:srgbClr val="FFFFFF"/>
                </a:solidFill>
                <a:latin typeface="Noto Sans KR"/>
                <a:cs typeface="Noto Sans KR"/>
              </a:rPr>
              <a:t>월</a:t>
            </a:r>
            <a:r>
              <a:rPr sz="2450" b="1" spc="55" dirty="0">
                <a:solidFill>
                  <a:srgbClr val="FFFFFF"/>
                </a:solidFill>
                <a:latin typeface="Noto Sans KR"/>
                <a:cs typeface="Noto Sans KR"/>
              </a:rPr>
              <a:t> </a:t>
            </a:r>
            <a:r>
              <a:rPr lang="en-US" sz="2450" b="1" dirty="0" smtClean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lang="en-US" sz="2450" b="1" dirty="0">
                <a:solidFill>
                  <a:srgbClr val="FFFFFF"/>
                </a:solidFill>
                <a:latin typeface="Calibri"/>
                <a:cs typeface="Calibri"/>
              </a:rPr>
              <a:t>7</a:t>
            </a:r>
            <a:r>
              <a:rPr sz="2450" b="1" dirty="0" smtClean="0">
                <a:solidFill>
                  <a:srgbClr val="FFFFFF"/>
                </a:solidFill>
                <a:latin typeface="Noto Sans KR"/>
                <a:cs typeface="Noto Sans KR"/>
              </a:rPr>
              <a:t>일</a:t>
            </a:r>
            <a:r>
              <a:rPr sz="2450" b="1" dirty="0" smtClean="0">
                <a:solidFill>
                  <a:srgbClr val="FFFFFF"/>
                </a:solidFill>
                <a:latin typeface="Calibri"/>
                <a:cs typeface="Calibri"/>
              </a:rPr>
              <a:t>(</a:t>
            </a:r>
            <a:r>
              <a:rPr lang="ko-KR" altLang="en-US" sz="2450" b="1" dirty="0">
                <a:solidFill>
                  <a:srgbClr val="FFFFFF"/>
                </a:solidFill>
                <a:latin typeface="Noto Sans KR"/>
                <a:cs typeface="Calibri"/>
              </a:rPr>
              <a:t>목</a:t>
            </a:r>
            <a:r>
              <a:rPr sz="2450" b="1" dirty="0" smtClean="0">
                <a:solidFill>
                  <a:srgbClr val="FFFFFF"/>
                </a:solidFill>
                <a:latin typeface="Calibri"/>
                <a:cs typeface="Calibri"/>
              </a:rPr>
              <a:t>)</a:t>
            </a:r>
            <a:r>
              <a:rPr lang="en-US" sz="2450" b="1" dirty="0" smtClean="0">
                <a:solidFill>
                  <a:srgbClr val="FFFFFF"/>
                </a:solidFill>
                <a:latin typeface="Calibri"/>
                <a:cs typeface="Calibri"/>
              </a:rPr>
              <a:t> (8</a:t>
            </a:r>
            <a:r>
              <a:rPr lang="ko-KR" altLang="en-US" sz="2450" b="1" dirty="0" smtClean="0">
                <a:solidFill>
                  <a:srgbClr val="FFFFFF"/>
                </a:solidFill>
                <a:latin typeface="Calibri"/>
                <a:cs typeface="Calibri"/>
              </a:rPr>
              <a:t>일간</a:t>
            </a:r>
            <a:r>
              <a:rPr lang="en-US" sz="2450" b="1" dirty="0" smtClean="0">
                <a:solidFill>
                  <a:srgbClr val="FFFFFF"/>
                </a:solidFill>
                <a:latin typeface="Calibri"/>
                <a:cs typeface="Calibri"/>
              </a:rPr>
              <a:t>)</a:t>
            </a:r>
          </a:p>
          <a:p>
            <a:pPr marL="12700">
              <a:lnSpc>
                <a:spcPct val="100000"/>
              </a:lnSpc>
              <a:spcBef>
                <a:spcPts val="750"/>
              </a:spcBef>
            </a:pPr>
            <a:r>
              <a:rPr lang="ko-KR" altLang="en-US" sz="2450" b="1" dirty="0" err="1" smtClean="0">
                <a:solidFill>
                  <a:srgbClr val="FFFFFF"/>
                </a:solidFill>
                <a:latin typeface="Noto Sans KR"/>
                <a:cs typeface="Noto Sans KR"/>
              </a:rPr>
              <a:t>특별과정</a:t>
            </a:r>
            <a:r>
              <a:rPr lang="ko-KR" altLang="en-US" sz="2450" b="1" dirty="0" smtClean="0">
                <a:solidFill>
                  <a:srgbClr val="FFFFFF"/>
                </a:solidFill>
                <a:latin typeface="Noto Sans KR"/>
                <a:cs typeface="Noto Sans KR"/>
              </a:rPr>
              <a:t> </a:t>
            </a:r>
            <a:r>
              <a:rPr lang="ko-KR" altLang="en-US" sz="2450" b="1" spc="55" dirty="0" smtClean="0">
                <a:solidFill>
                  <a:srgbClr val="FFFFFF"/>
                </a:solidFill>
                <a:latin typeface="Noto Sans KR"/>
                <a:cs typeface="Noto Sans KR"/>
              </a:rPr>
              <a:t> </a:t>
            </a:r>
            <a:r>
              <a:rPr lang="en-US" altLang="ko-KR" sz="2450" b="1" spc="90" dirty="0" smtClean="0">
                <a:solidFill>
                  <a:srgbClr val="FFFFFF"/>
                </a:solidFill>
                <a:latin typeface="Calibri"/>
                <a:cs typeface="Calibri"/>
              </a:rPr>
              <a:t>8</a:t>
            </a:r>
            <a:r>
              <a:rPr lang="ko-KR" altLang="en-US" sz="2450" b="1" spc="90" dirty="0" smtClean="0">
                <a:solidFill>
                  <a:srgbClr val="FFFFFF"/>
                </a:solidFill>
                <a:latin typeface="Noto Sans KR"/>
                <a:cs typeface="Noto Sans KR"/>
              </a:rPr>
              <a:t>월</a:t>
            </a:r>
            <a:r>
              <a:rPr lang="ko-KR" altLang="en-US" sz="2450" b="1" spc="60" dirty="0" smtClean="0">
                <a:solidFill>
                  <a:srgbClr val="FFFFFF"/>
                </a:solidFill>
                <a:latin typeface="Noto Sans KR"/>
                <a:cs typeface="Noto Sans KR"/>
              </a:rPr>
              <a:t> </a:t>
            </a:r>
            <a:r>
              <a:rPr lang="en-US" altLang="ko-KR" sz="2450" b="1" dirty="0" smtClean="0">
                <a:solidFill>
                  <a:srgbClr val="FFFFFF"/>
                </a:solidFill>
                <a:latin typeface="Calibri"/>
                <a:cs typeface="Calibri"/>
              </a:rPr>
              <a:t>18</a:t>
            </a:r>
            <a:r>
              <a:rPr lang="ko-KR" altLang="en-US" sz="2450" b="1" dirty="0" smtClean="0">
                <a:solidFill>
                  <a:srgbClr val="FFFFFF"/>
                </a:solidFill>
                <a:latin typeface="Noto Sans KR"/>
                <a:cs typeface="Noto Sans KR"/>
              </a:rPr>
              <a:t>일</a:t>
            </a:r>
            <a:r>
              <a:rPr lang="en-US" altLang="ko-KR" sz="2450" b="1" dirty="0" smtClean="0">
                <a:solidFill>
                  <a:srgbClr val="FFFFFF"/>
                </a:solidFill>
                <a:latin typeface="Calibri"/>
                <a:cs typeface="Calibri"/>
              </a:rPr>
              <a:t>(</a:t>
            </a:r>
            <a:r>
              <a:rPr lang="ko-KR" altLang="en-US" sz="2450" b="1" dirty="0">
                <a:solidFill>
                  <a:srgbClr val="FFFFFF"/>
                </a:solidFill>
                <a:latin typeface="Calibri"/>
                <a:cs typeface="Calibri"/>
              </a:rPr>
              <a:t>화</a:t>
            </a:r>
            <a:r>
              <a:rPr lang="en-US" altLang="ko-KR" sz="2450" b="1" dirty="0" smtClean="0">
                <a:solidFill>
                  <a:srgbClr val="FFFFFF"/>
                </a:solidFill>
                <a:latin typeface="Calibri"/>
                <a:cs typeface="Calibri"/>
              </a:rPr>
              <a:t>)</a:t>
            </a:r>
            <a:r>
              <a:rPr lang="ko-KR" altLang="en-US" sz="2450" b="1" spc="6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altLang="ko-KR" sz="2450" b="1" spc="204" dirty="0" smtClean="0">
                <a:solidFill>
                  <a:srgbClr val="FFFFFF"/>
                </a:solidFill>
                <a:latin typeface="Calibri"/>
                <a:cs typeface="Calibri"/>
              </a:rPr>
              <a:t>~</a:t>
            </a:r>
            <a:r>
              <a:rPr lang="ko-KR" altLang="en-US" sz="2450" b="1" spc="65" dirty="0" smtClean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lang="en-US" altLang="ko-KR" sz="2450" b="1" spc="90" dirty="0" smtClean="0">
                <a:solidFill>
                  <a:srgbClr val="FFFFFF"/>
                </a:solidFill>
                <a:latin typeface="Calibri"/>
                <a:cs typeface="Calibri"/>
              </a:rPr>
              <a:t>8</a:t>
            </a:r>
            <a:r>
              <a:rPr lang="ko-KR" altLang="en-US" sz="2450" b="1" spc="90" dirty="0" smtClean="0">
                <a:solidFill>
                  <a:srgbClr val="FFFFFF"/>
                </a:solidFill>
                <a:latin typeface="Noto Sans KR"/>
                <a:cs typeface="Noto Sans KR"/>
              </a:rPr>
              <a:t>월</a:t>
            </a:r>
            <a:r>
              <a:rPr lang="ko-KR" altLang="en-US" sz="2450" b="1" spc="55" dirty="0" smtClean="0">
                <a:solidFill>
                  <a:srgbClr val="FFFFFF"/>
                </a:solidFill>
                <a:latin typeface="Noto Sans KR"/>
                <a:cs typeface="Noto Sans KR"/>
              </a:rPr>
              <a:t> </a:t>
            </a:r>
            <a:r>
              <a:rPr lang="en-US" altLang="ko-KR" sz="2450" b="1" dirty="0" smtClean="0">
                <a:solidFill>
                  <a:srgbClr val="FFFFFF"/>
                </a:solidFill>
                <a:latin typeface="Calibri"/>
                <a:cs typeface="Calibri"/>
              </a:rPr>
              <a:t>24</a:t>
            </a:r>
            <a:r>
              <a:rPr lang="ko-KR" altLang="en-US" sz="2450" b="1" dirty="0" smtClean="0">
                <a:solidFill>
                  <a:srgbClr val="FFFFFF"/>
                </a:solidFill>
                <a:latin typeface="Noto Sans KR"/>
                <a:cs typeface="Noto Sans KR"/>
              </a:rPr>
              <a:t>일</a:t>
            </a:r>
            <a:r>
              <a:rPr lang="en-US" altLang="ko-KR" sz="2450" b="1" dirty="0" smtClean="0">
                <a:solidFill>
                  <a:srgbClr val="FFFFFF"/>
                </a:solidFill>
                <a:latin typeface="Calibri"/>
                <a:cs typeface="Calibri"/>
              </a:rPr>
              <a:t>(</a:t>
            </a:r>
            <a:r>
              <a:rPr lang="ko-KR" altLang="en-US" sz="2450" b="1" dirty="0">
                <a:solidFill>
                  <a:srgbClr val="FFFFFF"/>
                </a:solidFill>
                <a:latin typeface="Noto Sans KR"/>
                <a:cs typeface="Calibri"/>
              </a:rPr>
              <a:t>월</a:t>
            </a:r>
            <a:r>
              <a:rPr lang="en-US" altLang="ko-KR" sz="2450" b="1" dirty="0" smtClean="0">
                <a:solidFill>
                  <a:srgbClr val="FFFFFF"/>
                </a:solidFill>
                <a:latin typeface="Calibri"/>
                <a:cs typeface="Calibri"/>
              </a:rPr>
              <a:t>) (5</a:t>
            </a:r>
            <a:r>
              <a:rPr lang="ko-KR" altLang="en-US" sz="2450" b="1" dirty="0" smtClean="0">
                <a:solidFill>
                  <a:srgbClr val="FFFFFF"/>
                </a:solidFill>
                <a:latin typeface="Calibri"/>
                <a:cs typeface="Calibri"/>
              </a:rPr>
              <a:t>일간</a:t>
            </a:r>
            <a:r>
              <a:rPr lang="en-US" altLang="ko-KR" sz="2450" b="1" dirty="0" smtClean="0">
                <a:solidFill>
                  <a:srgbClr val="FFFFFF"/>
                </a:solidFill>
                <a:latin typeface="Calibri"/>
                <a:cs typeface="Calibri"/>
              </a:rPr>
              <a:t>)</a:t>
            </a:r>
            <a:endParaRPr lang="ko-KR" altLang="en-US" sz="2450" b="1" dirty="0" smtClean="0">
              <a:solidFill>
                <a:srgbClr val="FFFFFF"/>
              </a:solidFill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32688" y="617921"/>
            <a:ext cx="10107491" cy="738664"/>
          </a:xfrm>
        </p:spPr>
        <p:txBody>
          <a:bodyPr/>
          <a:lstStyle/>
          <a:p>
            <a:r>
              <a:rPr lang="ko-KR" altLang="en-US" sz="4800" b="0" dirty="0" smtClean="0">
                <a:latin typeface="조선일보명조" panose="02030304000000000000" pitchFamily="18" charset="-127"/>
                <a:ea typeface="조선일보명조" panose="02030304000000000000" pitchFamily="18" charset="-127"/>
                <a:cs typeface="조선일보명조" panose="02030304000000000000" pitchFamily="18" charset="-127"/>
              </a:rPr>
              <a:t>출결 유의사항</a:t>
            </a:r>
            <a:endParaRPr lang="ko-KR" altLang="en-US" sz="4800" b="0" dirty="0">
              <a:latin typeface="조선일보명조" panose="02030304000000000000" pitchFamily="18" charset="-127"/>
              <a:ea typeface="조선일보명조" panose="02030304000000000000" pitchFamily="18" charset="-127"/>
              <a:cs typeface="조선일보명조" panose="02030304000000000000" pitchFamily="18" charset="-127"/>
            </a:endParaRP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>
          <a:xfrm>
            <a:off x="726615" y="9639300"/>
            <a:ext cx="17274708" cy="276999"/>
          </a:xfrm>
        </p:spPr>
        <p:txBody>
          <a:bodyPr/>
          <a:lstStyle/>
          <a:p>
            <a:r>
              <a:rPr lang="ko-KR" altLang="en-US" sz="1800" dirty="0" smtClean="0"/>
              <a:t>평가기준에 대한 내용은 </a:t>
            </a:r>
            <a:r>
              <a:rPr lang="ko-KR" altLang="en-US" sz="1800" u="sng" dirty="0" smtClean="0">
                <a:solidFill>
                  <a:srgbClr val="FF0000"/>
                </a:solidFill>
              </a:rPr>
              <a:t>경상국립대학교 </a:t>
            </a:r>
            <a:r>
              <a:rPr lang="ko-KR" altLang="en-US" sz="1800" u="sng" dirty="0" err="1" smtClean="0">
                <a:solidFill>
                  <a:srgbClr val="FF0000"/>
                </a:solidFill>
              </a:rPr>
              <a:t>연수시행</a:t>
            </a:r>
            <a:r>
              <a:rPr lang="ko-KR" altLang="en-US" sz="1800" u="sng" dirty="0" smtClean="0">
                <a:solidFill>
                  <a:srgbClr val="FF0000"/>
                </a:solidFill>
              </a:rPr>
              <a:t> </a:t>
            </a:r>
            <a:r>
              <a:rPr lang="ko-KR" altLang="en-US" sz="1800" dirty="0" smtClean="0"/>
              <a:t>공고에 있으니 참고바랍니다</a:t>
            </a:r>
            <a:r>
              <a:rPr lang="en-US" altLang="ko-KR" sz="1800" u="sng" dirty="0" smtClean="0"/>
              <a:t>.</a:t>
            </a:r>
            <a:endParaRPr lang="ko-KR" altLang="en-US" sz="1800" dirty="0"/>
          </a:p>
        </p:txBody>
      </p:sp>
      <p:graphicFrame>
        <p:nvGraphicFramePr>
          <p:cNvPr id="4" name="표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5892224"/>
              </p:ext>
            </p:extLst>
          </p:nvPr>
        </p:nvGraphicFramePr>
        <p:xfrm>
          <a:off x="726615" y="3543300"/>
          <a:ext cx="17113578" cy="58766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4200">
                  <a:extLst>
                    <a:ext uri="{9D8B030D-6E8A-4147-A177-3AD203B41FA5}">
                      <a16:colId xmlns:a16="http://schemas.microsoft.com/office/drawing/2014/main" val="1872190023"/>
                    </a:ext>
                  </a:extLst>
                </a:gridCol>
                <a:gridCol w="9135270">
                  <a:extLst>
                    <a:ext uri="{9D8B030D-6E8A-4147-A177-3AD203B41FA5}">
                      <a16:colId xmlns:a16="http://schemas.microsoft.com/office/drawing/2014/main" val="1004604976"/>
                    </a:ext>
                  </a:extLst>
                </a:gridCol>
                <a:gridCol w="4854108">
                  <a:extLst>
                    <a:ext uri="{9D8B030D-6E8A-4147-A177-3AD203B41FA5}">
                      <a16:colId xmlns:a16="http://schemas.microsoft.com/office/drawing/2014/main" val="2727961131"/>
                    </a:ext>
                  </a:extLst>
                </a:gridCol>
              </a:tblGrid>
              <a:tr h="68414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600" dirty="0" smtClean="0"/>
                        <a:t>구분</a:t>
                      </a:r>
                      <a:endParaRPr lang="ko-KR" altLang="en-US" sz="36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4000" dirty="0" smtClean="0"/>
                        <a:t>기준</a:t>
                      </a:r>
                      <a:endParaRPr lang="ko-KR" altLang="en-US" sz="40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4000" dirty="0" smtClean="0"/>
                        <a:t>감점</a:t>
                      </a:r>
                      <a:endParaRPr lang="ko-KR" altLang="en-US" sz="4000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15640308"/>
                  </a:ext>
                </a:extLst>
              </a:tr>
              <a:tr h="998878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200" b="1" dirty="0" smtClean="0"/>
                        <a:t>결석</a:t>
                      </a:r>
                      <a:endParaRPr lang="ko-KR" altLang="en-US" sz="32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 algn="ctr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2400" b="1" dirty="0" smtClean="0">
                          <a:solidFill>
                            <a:schemeClr val="tx1"/>
                          </a:solidFill>
                        </a:rPr>
                        <a:t>1</a:t>
                      </a:r>
                      <a:r>
                        <a:rPr lang="ko-KR" altLang="en-US" sz="2400" b="1" dirty="0" err="1" smtClean="0">
                          <a:solidFill>
                            <a:schemeClr val="tx1"/>
                          </a:solidFill>
                        </a:rPr>
                        <a:t>일이상</a:t>
                      </a:r>
                      <a:r>
                        <a:rPr lang="ko-KR" altLang="en-US" sz="2400" b="1" dirty="0" smtClean="0">
                          <a:solidFill>
                            <a:schemeClr val="tx1"/>
                          </a:solidFill>
                        </a:rPr>
                        <a:t> 수업에 참여하지 않은</a:t>
                      </a:r>
                      <a:r>
                        <a:rPr lang="ko-KR" altLang="en-US" sz="2400" b="1" baseline="0" dirty="0" smtClean="0">
                          <a:solidFill>
                            <a:schemeClr val="tx1"/>
                          </a:solidFill>
                        </a:rPr>
                        <a:t> 경우</a:t>
                      </a:r>
                      <a:endParaRPr lang="en-US" altLang="ko-KR" sz="2400" b="1" baseline="0" dirty="0" smtClean="0">
                        <a:solidFill>
                          <a:schemeClr val="tx1"/>
                        </a:solidFill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200" b="1" dirty="0" err="1" smtClean="0"/>
                        <a:t>해당시간</a:t>
                      </a:r>
                      <a:endParaRPr lang="ko-KR" altLang="en-US" sz="32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30608674"/>
                  </a:ext>
                </a:extLst>
              </a:tr>
              <a:tr h="1433492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200" b="1" dirty="0" smtClean="0"/>
                        <a:t>지각</a:t>
                      </a:r>
                      <a:endParaRPr lang="ko-KR" altLang="en-US" sz="32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 algn="ctr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2400" b="1" dirty="0" smtClean="0"/>
                        <a:t>수업시작 후 </a:t>
                      </a:r>
                      <a:r>
                        <a:rPr lang="en-US" altLang="ko-KR" sz="2400" b="1" dirty="0" smtClean="0"/>
                        <a:t>5</a:t>
                      </a:r>
                      <a:r>
                        <a:rPr lang="ko-KR" altLang="en-US" sz="2400" b="1" dirty="0" smtClean="0"/>
                        <a:t>분 이상 지각 시 </a:t>
                      </a:r>
                      <a:endParaRPr lang="en-US" altLang="ko-KR" sz="2400" b="1" dirty="0" smtClean="0"/>
                    </a:p>
                    <a:p>
                      <a:pPr marL="342900" indent="-342900" algn="ctr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2400" b="1" dirty="0" smtClean="0"/>
                        <a:t>3</a:t>
                      </a:r>
                      <a:r>
                        <a:rPr lang="ko-KR" altLang="en-US" sz="2400" b="1" dirty="0" smtClean="0"/>
                        <a:t>회 지각 시 </a:t>
                      </a:r>
                      <a:r>
                        <a:rPr lang="ko-KR" altLang="en-US" sz="2400" b="1" dirty="0" err="1" smtClean="0"/>
                        <a:t>연수시간</a:t>
                      </a:r>
                      <a:r>
                        <a:rPr lang="ko-KR" altLang="en-US" sz="2400" b="1" dirty="0" smtClean="0"/>
                        <a:t> </a:t>
                      </a:r>
                      <a:r>
                        <a:rPr lang="en-US" altLang="ko-KR" sz="2400" b="1" dirty="0" smtClean="0"/>
                        <a:t>1</a:t>
                      </a:r>
                      <a:r>
                        <a:rPr lang="ko-KR" altLang="en-US" sz="2400" b="1" dirty="0" smtClean="0"/>
                        <a:t>시간 차감</a:t>
                      </a:r>
                      <a:endParaRPr lang="en-US" altLang="ko-KR" sz="2400" b="1" dirty="0" smtClean="0"/>
                    </a:p>
                    <a:p>
                      <a:pPr marL="342900" indent="-342900" algn="ctr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2400" b="1" dirty="0" smtClean="0"/>
                        <a:t>지각의 합이 </a:t>
                      </a:r>
                      <a:r>
                        <a:rPr lang="en-US" altLang="ko-KR" sz="2400" b="1" dirty="0" smtClean="0"/>
                        <a:t>1</a:t>
                      </a:r>
                      <a:r>
                        <a:rPr lang="ko-KR" altLang="en-US" sz="2400" b="1" dirty="0" smtClean="0"/>
                        <a:t>시간 이상 시 </a:t>
                      </a:r>
                      <a:r>
                        <a:rPr lang="ko-KR" altLang="en-US" sz="2400" b="1" dirty="0" err="1" smtClean="0"/>
                        <a:t>지각시간</a:t>
                      </a:r>
                      <a:r>
                        <a:rPr lang="ko-KR" altLang="en-US" sz="2400" b="1" dirty="0" smtClean="0"/>
                        <a:t> 만큼 차감</a:t>
                      </a:r>
                      <a:endParaRPr lang="ko-KR" altLang="en-US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3200" b="1" dirty="0" err="1" smtClean="0"/>
                        <a:t>해당시간</a:t>
                      </a:r>
                      <a:endParaRPr lang="ko-KR" altLang="en-US" sz="3200" b="1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28786158"/>
                  </a:ext>
                </a:extLst>
              </a:tr>
              <a:tr h="1160064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200" b="1" dirty="0" smtClean="0"/>
                        <a:t>자리 이탈</a:t>
                      </a:r>
                      <a:endParaRPr lang="ko-KR" altLang="en-US" sz="32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 algn="ctr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2400" b="1" dirty="0" smtClean="0"/>
                        <a:t>수업시간 중 </a:t>
                      </a:r>
                      <a:r>
                        <a:rPr lang="en-US" altLang="ko-KR" sz="2400" b="1" dirty="0" smtClean="0"/>
                        <a:t>5</a:t>
                      </a:r>
                      <a:r>
                        <a:rPr lang="ko-KR" altLang="en-US" sz="2400" b="1" dirty="0" smtClean="0"/>
                        <a:t>분 이상 이탈</a:t>
                      </a:r>
                      <a:endParaRPr lang="en-US" altLang="ko-KR" sz="2400" b="1" dirty="0" smtClean="0"/>
                    </a:p>
                    <a:p>
                      <a:pPr marL="342900" indent="-342900" algn="ctr" latinLnBrk="1">
                        <a:buFont typeface="Arial" panose="020B0604020202020204" pitchFamily="34" charset="0"/>
                        <a:buChar char="•"/>
                      </a:pPr>
                      <a:r>
                        <a:rPr lang="en-US" altLang="ko-KR" sz="2400" b="1" dirty="0" smtClean="0"/>
                        <a:t>3</a:t>
                      </a:r>
                      <a:r>
                        <a:rPr lang="ko-KR" altLang="en-US" sz="2400" b="1" dirty="0" smtClean="0"/>
                        <a:t>회 이탈 시 </a:t>
                      </a:r>
                      <a:r>
                        <a:rPr lang="ko-KR" altLang="en-US" sz="2400" b="1" dirty="0" err="1" smtClean="0"/>
                        <a:t>연수시간</a:t>
                      </a:r>
                      <a:r>
                        <a:rPr lang="ko-KR" altLang="en-US" sz="2400" b="1" dirty="0" smtClean="0"/>
                        <a:t> 시간 차감</a:t>
                      </a:r>
                      <a:endParaRPr lang="en-US" altLang="ko-KR" sz="2400" b="1" dirty="0" smtClean="0"/>
                    </a:p>
                    <a:p>
                      <a:pPr marL="342900" indent="-342900" algn="ctr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2400" b="1" dirty="0" smtClean="0"/>
                        <a:t>이탈의 합이 </a:t>
                      </a:r>
                      <a:r>
                        <a:rPr lang="en-US" altLang="ko-KR" sz="2400" b="1" dirty="0" smtClean="0"/>
                        <a:t>1</a:t>
                      </a:r>
                      <a:r>
                        <a:rPr lang="ko-KR" altLang="en-US" sz="2400" b="1" dirty="0" smtClean="0"/>
                        <a:t>시간 이상 시 </a:t>
                      </a:r>
                      <a:r>
                        <a:rPr lang="ko-KR" altLang="en-US" sz="2400" b="1" dirty="0" err="1" smtClean="0"/>
                        <a:t>이탈시간</a:t>
                      </a:r>
                      <a:r>
                        <a:rPr lang="ko-KR" altLang="en-US" sz="2400" b="1" dirty="0" smtClean="0"/>
                        <a:t> 만큼 차감</a:t>
                      </a:r>
                      <a:endParaRPr lang="ko-KR" altLang="en-US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200" b="1" dirty="0" err="1" smtClean="0"/>
                        <a:t>해당시간</a:t>
                      </a:r>
                      <a:endParaRPr lang="en-US" altLang="ko-KR" sz="3200" b="1" dirty="0" smtClean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81014989"/>
                  </a:ext>
                </a:extLst>
              </a:tr>
              <a:tr h="1517007">
                <a:tc>
                  <a:txBody>
                    <a:bodyPr/>
                    <a:lstStyle/>
                    <a:p>
                      <a:pPr algn="ctr" latinLnBrk="1"/>
                      <a:endParaRPr lang="en-US" altLang="ko-KR" sz="3200" b="1" dirty="0" smtClean="0"/>
                    </a:p>
                    <a:p>
                      <a:pPr algn="ctr" latinLnBrk="1"/>
                      <a:r>
                        <a:rPr lang="ko-KR" altLang="en-US" sz="3200" b="1" dirty="0" smtClean="0"/>
                        <a:t>조퇴</a:t>
                      </a:r>
                      <a:endParaRPr lang="en-US" altLang="ko-KR" sz="3200" b="1" dirty="0" smtClean="0"/>
                    </a:p>
                    <a:p>
                      <a:pPr algn="ctr" latinLnBrk="1"/>
                      <a:endParaRPr lang="ko-KR" altLang="en-US" sz="32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342900" indent="-342900" algn="ctr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2400" b="1" dirty="0" smtClean="0"/>
                        <a:t>수업 또는 휴게시간 중 조퇴</a:t>
                      </a:r>
                      <a:r>
                        <a:rPr lang="en-US" altLang="ko-KR" sz="2400" b="1" dirty="0" smtClean="0"/>
                        <a:t>(</a:t>
                      </a:r>
                      <a:r>
                        <a:rPr lang="ko-KR" altLang="en-US" sz="2400" b="1" dirty="0" smtClean="0"/>
                        <a:t>퇴장</a:t>
                      </a:r>
                      <a:r>
                        <a:rPr lang="en-US" altLang="ko-KR" sz="2400" b="1" dirty="0" smtClean="0"/>
                        <a:t>)</a:t>
                      </a:r>
                      <a:r>
                        <a:rPr lang="ko-KR" altLang="en-US" sz="2400" b="1" dirty="0" smtClean="0"/>
                        <a:t>한 경우</a:t>
                      </a:r>
                      <a:endParaRPr lang="en-US" altLang="ko-KR" sz="2400" b="1" dirty="0" smtClean="0"/>
                    </a:p>
                    <a:p>
                      <a:pPr marL="342900" indent="-342900" algn="ctr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2400" b="1" dirty="0" err="1" smtClean="0"/>
                        <a:t>사전요청</a:t>
                      </a:r>
                      <a:r>
                        <a:rPr lang="en-US" altLang="ko-KR" sz="2400" b="1" dirty="0" smtClean="0"/>
                        <a:t>:</a:t>
                      </a:r>
                      <a:r>
                        <a:rPr lang="en-US" altLang="ko-KR" sz="2400" b="1" baseline="0" dirty="0" smtClean="0"/>
                        <a:t> </a:t>
                      </a:r>
                      <a:r>
                        <a:rPr lang="ko-KR" altLang="en-US" sz="2400" b="1" baseline="0" dirty="0" smtClean="0"/>
                        <a:t>조퇴한 시간만큼 차감</a:t>
                      </a:r>
                      <a:endParaRPr lang="en-US" altLang="ko-KR" sz="2400" b="1" baseline="0" dirty="0" smtClean="0"/>
                    </a:p>
                    <a:p>
                      <a:pPr marL="342900" indent="-342900" algn="ctr" latinLnBrk="1">
                        <a:buFont typeface="Arial" panose="020B0604020202020204" pitchFamily="34" charset="0"/>
                        <a:buChar char="•"/>
                      </a:pPr>
                      <a:r>
                        <a:rPr lang="ko-KR" altLang="en-US" sz="2400" b="1" baseline="0" dirty="0" err="1" smtClean="0"/>
                        <a:t>무단조퇴</a:t>
                      </a:r>
                      <a:r>
                        <a:rPr lang="en-US" altLang="ko-KR" sz="2400" b="1" baseline="0" dirty="0" smtClean="0"/>
                        <a:t>: </a:t>
                      </a:r>
                      <a:r>
                        <a:rPr lang="ko-KR" altLang="en-US" sz="2400" b="1" baseline="0" dirty="0" smtClean="0"/>
                        <a:t>해당 수업시간 전체 차감</a:t>
                      </a:r>
                      <a:endParaRPr lang="ko-KR" altLang="en-US" sz="24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3200" b="1" dirty="0" err="1" smtClean="0"/>
                        <a:t>해당시간</a:t>
                      </a:r>
                      <a:endParaRPr lang="ko-KR" altLang="en-US" sz="3200" b="1" dirty="0"/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85382349"/>
                  </a:ext>
                </a:extLst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706562" y="1787213"/>
            <a:ext cx="10855785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300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◆ </a:t>
            </a:r>
            <a:r>
              <a:rPr lang="ko-KR" altLang="en-US" sz="23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지정 좌석제 운영</a:t>
            </a:r>
            <a:endParaRPr lang="en-US" altLang="ko-KR" sz="2300" b="1" dirty="0" smtClean="0"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23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신분증 상시 소지</a:t>
            </a:r>
            <a:r>
              <a:rPr lang="en-US" altLang="ko-KR" sz="23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 (</a:t>
            </a:r>
            <a:r>
              <a:rPr lang="ko-KR" altLang="en-US" sz="2300" b="1" dirty="0" err="1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대리출석</a:t>
            </a:r>
            <a:r>
              <a:rPr lang="ko-KR" altLang="en-US" sz="23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 방지를 위한 </a:t>
            </a:r>
            <a:r>
              <a:rPr lang="ko-KR" altLang="en-US" sz="2300" b="1" dirty="0" err="1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불시검사</a:t>
            </a:r>
            <a:r>
              <a:rPr lang="ko-KR" altLang="en-US" sz="23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 시행</a:t>
            </a:r>
            <a:r>
              <a:rPr lang="en-US" altLang="ko-KR" sz="23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23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지정 좌석제로 출결 체크함에 따라 임의로 자리 이동 시 불이익이 있을 수 있습니다</a:t>
            </a:r>
            <a:r>
              <a:rPr lang="en-US" altLang="ko-KR" sz="23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ko-KR" altLang="en-US" sz="23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매 교시 </a:t>
            </a:r>
            <a:r>
              <a:rPr lang="ko-KR" altLang="en-US" sz="2300" b="1" dirty="0" err="1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출결시행</a:t>
            </a:r>
            <a:endParaRPr lang="en-US" altLang="ko-KR" sz="2300" b="1" dirty="0" smtClean="0"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</p:spTree>
    <p:extLst>
      <p:ext uri="{BB962C8B-B14F-4D97-AF65-F5344CB8AC3E}">
        <p14:creationId xmlns:p14="http://schemas.microsoft.com/office/powerpoint/2010/main" val="28907676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4800" b="0" dirty="0">
                <a:latin typeface="조선일보명조"/>
                <a:cs typeface="조선일보명조"/>
              </a:rPr>
              <a:t>현장실습</a:t>
            </a:r>
            <a:r>
              <a:rPr sz="4800" b="0" spc="-240" dirty="0">
                <a:latin typeface="조선일보명조"/>
                <a:cs typeface="조선일보명조"/>
              </a:rPr>
              <a:t> </a:t>
            </a:r>
            <a:r>
              <a:rPr sz="4800" b="0" dirty="0">
                <a:latin typeface="조선일보명조"/>
                <a:cs typeface="조선일보명조"/>
              </a:rPr>
              <a:t>연수</a:t>
            </a:r>
            <a:r>
              <a:rPr sz="4800" b="0" spc="-240" dirty="0">
                <a:latin typeface="조선일보명조"/>
                <a:cs typeface="조선일보명조"/>
              </a:rPr>
              <a:t> </a:t>
            </a:r>
            <a:r>
              <a:rPr sz="4800" b="0" spc="-25" dirty="0">
                <a:latin typeface="조선일보명조"/>
                <a:cs typeface="조선일보명조"/>
              </a:rPr>
              <a:t>안내</a:t>
            </a:r>
            <a:endParaRPr sz="4800" dirty="0">
              <a:latin typeface="조선일보명조"/>
              <a:cs typeface="조선일보명조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1496357" y="2102107"/>
            <a:ext cx="3799204" cy="38290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2350" b="1" dirty="0">
                <a:latin typeface="Noto Sans KR"/>
                <a:cs typeface="Noto Sans KR"/>
              </a:rPr>
              <a:t>현장실습내용</a:t>
            </a:r>
            <a:r>
              <a:rPr sz="2350" b="1" spc="-65" dirty="0">
                <a:latin typeface="Noto Sans KR"/>
                <a:cs typeface="Noto Sans KR"/>
              </a:rPr>
              <a:t> </a:t>
            </a:r>
            <a:r>
              <a:rPr sz="2350" b="1" dirty="0">
                <a:latin typeface="Noto Sans KR"/>
                <a:cs typeface="Noto Sans KR"/>
              </a:rPr>
              <a:t>및</a:t>
            </a:r>
            <a:r>
              <a:rPr sz="2350" b="1" spc="-65" dirty="0">
                <a:latin typeface="Noto Sans KR"/>
                <a:cs typeface="Noto Sans KR"/>
              </a:rPr>
              <a:t> </a:t>
            </a:r>
            <a:r>
              <a:rPr sz="2350" b="1" dirty="0">
                <a:latin typeface="Noto Sans KR"/>
                <a:cs typeface="Noto Sans KR"/>
              </a:rPr>
              <a:t>실습기관</a:t>
            </a:r>
            <a:r>
              <a:rPr sz="2350" b="1" spc="-60" dirty="0">
                <a:latin typeface="Noto Sans KR"/>
                <a:cs typeface="Noto Sans KR"/>
              </a:rPr>
              <a:t> </a:t>
            </a:r>
            <a:r>
              <a:rPr sz="2350" b="1" spc="-25" dirty="0">
                <a:latin typeface="Noto Sans KR"/>
                <a:cs typeface="Noto Sans KR"/>
              </a:rPr>
              <a:t>요건</a:t>
            </a:r>
            <a:endParaRPr sz="2350" dirty="0">
              <a:latin typeface="Noto Sans KR"/>
              <a:cs typeface="Noto Sans KR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17429740" y="9621839"/>
            <a:ext cx="206375" cy="42672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>
              <a:lnSpc>
                <a:spcPts val="3325"/>
              </a:lnSpc>
            </a:pPr>
            <a:r>
              <a:rPr sz="2800" b="1" spc="200" dirty="0">
                <a:solidFill>
                  <a:srgbClr val="F9F5F0"/>
                </a:solidFill>
                <a:latin typeface="Calibri"/>
                <a:cs typeface="Calibri"/>
              </a:rPr>
              <a:t>3</a:t>
            </a:r>
            <a:endParaRPr sz="2800">
              <a:latin typeface="Calibri"/>
              <a:cs typeface="Calibri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8288000" cy="10287000"/>
            <a:chOff x="0" y="0"/>
            <a:chExt cx="18288000" cy="1028700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8287999" cy="10286999"/>
            </a:xfrm>
            <a:prstGeom prst="rect">
              <a:avLst/>
            </a:prstGeom>
          </p:spPr>
        </p:pic>
        <p:sp>
          <p:nvSpPr>
            <p:cNvPr id="5" name="object 5"/>
            <p:cNvSpPr/>
            <p:nvPr/>
          </p:nvSpPr>
          <p:spPr>
            <a:xfrm>
              <a:off x="1459966" y="2661563"/>
              <a:ext cx="16076930" cy="4480560"/>
            </a:xfrm>
            <a:custGeom>
              <a:avLst/>
              <a:gdLst/>
              <a:ahLst/>
              <a:cxnLst/>
              <a:rect l="l" t="t" r="r" b="b"/>
              <a:pathLst>
                <a:path w="16076930" h="4480559">
                  <a:moveTo>
                    <a:pt x="4312793" y="2146300"/>
                  </a:moveTo>
                  <a:lnTo>
                    <a:pt x="4312272" y="2108200"/>
                  </a:lnTo>
                  <a:lnTo>
                    <a:pt x="4310685" y="2057400"/>
                  </a:lnTo>
                  <a:lnTo>
                    <a:pt x="4308056" y="2006600"/>
                  </a:lnTo>
                  <a:lnTo>
                    <a:pt x="4304411" y="1955800"/>
                  </a:lnTo>
                  <a:lnTo>
                    <a:pt x="4299737" y="1917700"/>
                  </a:lnTo>
                  <a:lnTo>
                    <a:pt x="4294060" y="1866900"/>
                  </a:lnTo>
                  <a:lnTo>
                    <a:pt x="4287380" y="1816100"/>
                  </a:lnTo>
                  <a:lnTo>
                    <a:pt x="4279722" y="1778000"/>
                  </a:lnTo>
                  <a:lnTo>
                    <a:pt x="4271099" y="1727200"/>
                  </a:lnTo>
                  <a:lnTo>
                    <a:pt x="4261497" y="1689100"/>
                  </a:lnTo>
                  <a:lnTo>
                    <a:pt x="4250944" y="1638300"/>
                  </a:lnTo>
                  <a:lnTo>
                    <a:pt x="4239463" y="1587500"/>
                  </a:lnTo>
                  <a:lnTo>
                    <a:pt x="4227042" y="1549400"/>
                  </a:lnTo>
                  <a:lnTo>
                    <a:pt x="4213707" y="1511300"/>
                  </a:lnTo>
                  <a:lnTo>
                    <a:pt x="4199471" y="1460500"/>
                  </a:lnTo>
                  <a:lnTo>
                    <a:pt x="4184332" y="1422400"/>
                  </a:lnTo>
                  <a:lnTo>
                    <a:pt x="4168305" y="1371600"/>
                  </a:lnTo>
                  <a:lnTo>
                    <a:pt x="4151414" y="1333500"/>
                  </a:lnTo>
                  <a:lnTo>
                    <a:pt x="4133659" y="1295400"/>
                  </a:lnTo>
                  <a:lnTo>
                    <a:pt x="4115054" y="1244600"/>
                  </a:lnTo>
                  <a:lnTo>
                    <a:pt x="4095597" y="1206500"/>
                  </a:lnTo>
                  <a:lnTo>
                    <a:pt x="4075328" y="1168400"/>
                  </a:lnTo>
                  <a:lnTo>
                    <a:pt x="4054233" y="1130300"/>
                  </a:lnTo>
                  <a:lnTo>
                    <a:pt x="4032339" y="1092200"/>
                  </a:lnTo>
                  <a:lnTo>
                    <a:pt x="4009644" y="1054100"/>
                  </a:lnTo>
                  <a:lnTo>
                    <a:pt x="3986161" y="1016000"/>
                  </a:lnTo>
                  <a:lnTo>
                    <a:pt x="3961904" y="977900"/>
                  </a:lnTo>
                  <a:lnTo>
                    <a:pt x="3936898" y="939800"/>
                  </a:lnTo>
                  <a:lnTo>
                    <a:pt x="3911130" y="901700"/>
                  </a:lnTo>
                  <a:lnTo>
                    <a:pt x="3884625" y="863600"/>
                  </a:lnTo>
                  <a:lnTo>
                    <a:pt x="3857396" y="825500"/>
                  </a:lnTo>
                  <a:lnTo>
                    <a:pt x="3829456" y="787400"/>
                  </a:lnTo>
                  <a:lnTo>
                    <a:pt x="3800805" y="762000"/>
                  </a:lnTo>
                  <a:lnTo>
                    <a:pt x="3771455" y="723900"/>
                  </a:lnTo>
                  <a:lnTo>
                    <a:pt x="3741420" y="685800"/>
                  </a:lnTo>
                  <a:lnTo>
                    <a:pt x="3710724" y="660400"/>
                  </a:lnTo>
                  <a:lnTo>
                    <a:pt x="3679355" y="622300"/>
                  </a:lnTo>
                  <a:lnTo>
                    <a:pt x="3647338" y="596900"/>
                  </a:lnTo>
                  <a:lnTo>
                    <a:pt x="3614686" y="558800"/>
                  </a:lnTo>
                  <a:lnTo>
                    <a:pt x="3581412" y="533400"/>
                  </a:lnTo>
                  <a:lnTo>
                    <a:pt x="3547516" y="508000"/>
                  </a:lnTo>
                  <a:lnTo>
                    <a:pt x="3513010" y="482600"/>
                  </a:lnTo>
                  <a:lnTo>
                    <a:pt x="3477920" y="444500"/>
                  </a:lnTo>
                  <a:lnTo>
                    <a:pt x="3442246" y="419100"/>
                  </a:lnTo>
                  <a:lnTo>
                    <a:pt x="3406000" y="393700"/>
                  </a:lnTo>
                  <a:lnTo>
                    <a:pt x="3369183" y="368300"/>
                  </a:lnTo>
                  <a:lnTo>
                    <a:pt x="3331832" y="342900"/>
                  </a:lnTo>
                  <a:lnTo>
                    <a:pt x="3255505" y="292100"/>
                  </a:lnTo>
                  <a:lnTo>
                    <a:pt x="3216567" y="279400"/>
                  </a:lnTo>
                  <a:lnTo>
                    <a:pt x="3137192" y="228600"/>
                  </a:lnTo>
                  <a:lnTo>
                    <a:pt x="3096768" y="215900"/>
                  </a:lnTo>
                  <a:lnTo>
                    <a:pt x="3055886" y="190500"/>
                  </a:lnTo>
                  <a:lnTo>
                    <a:pt x="3014535" y="177800"/>
                  </a:lnTo>
                  <a:lnTo>
                    <a:pt x="2972739" y="152400"/>
                  </a:lnTo>
                  <a:lnTo>
                    <a:pt x="2887840" y="127000"/>
                  </a:lnTo>
                  <a:lnTo>
                    <a:pt x="2844762" y="101600"/>
                  </a:lnTo>
                  <a:lnTo>
                    <a:pt x="2668524" y="50800"/>
                  </a:lnTo>
                  <a:lnTo>
                    <a:pt x="2623540" y="50800"/>
                  </a:lnTo>
                  <a:lnTo>
                    <a:pt x="2532545" y="25400"/>
                  </a:lnTo>
                  <a:lnTo>
                    <a:pt x="2486545" y="25400"/>
                  </a:lnTo>
                  <a:lnTo>
                    <a:pt x="2440241" y="12700"/>
                  </a:lnTo>
                  <a:lnTo>
                    <a:pt x="2436736" y="12700"/>
                  </a:lnTo>
                  <a:lnTo>
                    <a:pt x="2436736" y="1130300"/>
                  </a:lnTo>
                  <a:lnTo>
                    <a:pt x="2436736" y="3136900"/>
                  </a:lnTo>
                  <a:lnTo>
                    <a:pt x="2048586" y="3136900"/>
                  </a:lnTo>
                  <a:lnTo>
                    <a:pt x="2048586" y="1765300"/>
                  </a:lnTo>
                  <a:lnTo>
                    <a:pt x="2048586" y="1612900"/>
                  </a:lnTo>
                  <a:lnTo>
                    <a:pt x="1574177" y="1765300"/>
                  </a:lnTo>
                  <a:lnTo>
                    <a:pt x="1574177" y="1435100"/>
                  </a:lnTo>
                  <a:lnTo>
                    <a:pt x="2393607" y="1130300"/>
                  </a:lnTo>
                  <a:lnTo>
                    <a:pt x="2436736" y="1130300"/>
                  </a:lnTo>
                  <a:lnTo>
                    <a:pt x="2436736" y="12700"/>
                  </a:lnTo>
                  <a:lnTo>
                    <a:pt x="2393619" y="12700"/>
                  </a:lnTo>
                  <a:lnTo>
                    <a:pt x="2346718" y="0"/>
                  </a:lnTo>
                  <a:lnTo>
                    <a:pt x="1966087" y="0"/>
                  </a:lnTo>
                  <a:lnTo>
                    <a:pt x="1919173" y="12700"/>
                  </a:lnTo>
                  <a:lnTo>
                    <a:pt x="1872564" y="12700"/>
                  </a:lnTo>
                  <a:lnTo>
                    <a:pt x="1826260" y="25400"/>
                  </a:lnTo>
                  <a:lnTo>
                    <a:pt x="1780260" y="25400"/>
                  </a:lnTo>
                  <a:lnTo>
                    <a:pt x="1689265" y="50800"/>
                  </a:lnTo>
                  <a:lnTo>
                    <a:pt x="1644269" y="50800"/>
                  </a:lnTo>
                  <a:lnTo>
                    <a:pt x="1468043" y="101600"/>
                  </a:lnTo>
                  <a:lnTo>
                    <a:pt x="1424965" y="127000"/>
                  </a:lnTo>
                  <a:lnTo>
                    <a:pt x="1340065" y="152400"/>
                  </a:lnTo>
                  <a:lnTo>
                    <a:pt x="1298270" y="177800"/>
                  </a:lnTo>
                  <a:lnTo>
                    <a:pt x="1256919" y="190500"/>
                  </a:lnTo>
                  <a:lnTo>
                    <a:pt x="1216025" y="215900"/>
                  </a:lnTo>
                  <a:lnTo>
                    <a:pt x="1175613" y="228600"/>
                  </a:lnTo>
                  <a:lnTo>
                    <a:pt x="1096238" y="279400"/>
                  </a:lnTo>
                  <a:lnTo>
                    <a:pt x="1057300" y="292100"/>
                  </a:lnTo>
                  <a:lnTo>
                    <a:pt x="980973" y="342900"/>
                  </a:lnTo>
                  <a:lnTo>
                    <a:pt x="943622" y="368300"/>
                  </a:lnTo>
                  <a:lnTo>
                    <a:pt x="906805" y="393700"/>
                  </a:lnTo>
                  <a:lnTo>
                    <a:pt x="870559" y="419100"/>
                  </a:lnTo>
                  <a:lnTo>
                    <a:pt x="834885" y="444500"/>
                  </a:lnTo>
                  <a:lnTo>
                    <a:pt x="799782" y="482600"/>
                  </a:lnTo>
                  <a:lnTo>
                    <a:pt x="765289" y="508000"/>
                  </a:lnTo>
                  <a:lnTo>
                    <a:pt x="731393" y="533400"/>
                  </a:lnTo>
                  <a:lnTo>
                    <a:pt x="698106" y="558800"/>
                  </a:lnTo>
                  <a:lnTo>
                    <a:pt x="665454" y="596900"/>
                  </a:lnTo>
                  <a:lnTo>
                    <a:pt x="633450" y="622300"/>
                  </a:lnTo>
                  <a:lnTo>
                    <a:pt x="602081" y="660400"/>
                  </a:lnTo>
                  <a:lnTo>
                    <a:pt x="571385" y="685800"/>
                  </a:lnTo>
                  <a:lnTo>
                    <a:pt x="541350" y="723900"/>
                  </a:lnTo>
                  <a:lnTo>
                    <a:pt x="512000" y="762000"/>
                  </a:lnTo>
                  <a:lnTo>
                    <a:pt x="483349" y="787400"/>
                  </a:lnTo>
                  <a:lnTo>
                    <a:pt x="455409" y="825500"/>
                  </a:lnTo>
                  <a:lnTo>
                    <a:pt x="428167" y="863600"/>
                  </a:lnTo>
                  <a:lnTo>
                    <a:pt x="401675" y="901700"/>
                  </a:lnTo>
                  <a:lnTo>
                    <a:pt x="375907" y="939800"/>
                  </a:lnTo>
                  <a:lnTo>
                    <a:pt x="350901" y="977900"/>
                  </a:lnTo>
                  <a:lnTo>
                    <a:pt x="326644" y="1016000"/>
                  </a:lnTo>
                  <a:lnTo>
                    <a:pt x="303161" y="1054100"/>
                  </a:lnTo>
                  <a:lnTo>
                    <a:pt x="280466" y="1092200"/>
                  </a:lnTo>
                  <a:lnTo>
                    <a:pt x="258572" y="1130300"/>
                  </a:lnTo>
                  <a:lnTo>
                    <a:pt x="237477" y="1168400"/>
                  </a:lnTo>
                  <a:lnTo>
                    <a:pt x="217195" y="1206500"/>
                  </a:lnTo>
                  <a:lnTo>
                    <a:pt x="197751" y="1244600"/>
                  </a:lnTo>
                  <a:lnTo>
                    <a:pt x="179146" y="1295400"/>
                  </a:lnTo>
                  <a:lnTo>
                    <a:pt x="161391" y="1333500"/>
                  </a:lnTo>
                  <a:lnTo>
                    <a:pt x="144487" y="1371600"/>
                  </a:lnTo>
                  <a:lnTo>
                    <a:pt x="128473" y="1422400"/>
                  </a:lnTo>
                  <a:lnTo>
                    <a:pt x="113334" y="1460500"/>
                  </a:lnTo>
                  <a:lnTo>
                    <a:pt x="99098" y="1511300"/>
                  </a:lnTo>
                  <a:lnTo>
                    <a:pt x="85763" y="1549400"/>
                  </a:lnTo>
                  <a:lnTo>
                    <a:pt x="73342" y="1587500"/>
                  </a:lnTo>
                  <a:lnTo>
                    <a:pt x="61849" y="1638300"/>
                  </a:lnTo>
                  <a:lnTo>
                    <a:pt x="51308" y="1689100"/>
                  </a:lnTo>
                  <a:lnTo>
                    <a:pt x="41706" y="1727200"/>
                  </a:lnTo>
                  <a:lnTo>
                    <a:pt x="33070" y="1778000"/>
                  </a:lnTo>
                  <a:lnTo>
                    <a:pt x="25412" y="1816100"/>
                  </a:lnTo>
                  <a:lnTo>
                    <a:pt x="18745" y="1866900"/>
                  </a:lnTo>
                  <a:lnTo>
                    <a:pt x="13068" y="1917700"/>
                  </a:lnTo>
                  <a:lnTo>
                    <a:pt x="8394" y="1955800"/>
                  </a:lnTo>
                  <a:lnTo>
                    <a:pt x="4737" y="2006600"/>
                  </a:lnTo>
                  <a:lnTo>
                    <a:pt x="2120" y="2057400"/>
                  </a:lnTo>
                  <a:lnTo>
                    <a:pt x="533" y="2108200"/>
                  </a:lnTo>
                  <a:lnTo>
                    <a:pt x="0" y="2146300"/>
                  </a:lnTo>
                  <a:lnTo>
                    <a:pt x="533" y="2197100"/>
                  </a:lnTo>
                  <a:lnTo>
                    <a:pt x="2120" y="2247900"/>
                  </a:lnTo>
                  <a:lnTo>
                    <a:pt x="4737" y="2298700"/>
                  </a:lnTo>
                  <a:lnTo>
                    <a:pt x="8394" y="2336800"/>
                  </a:lnTo>
                  <a:lnTo>
                    <a:pt x="13068" y="2387600"/>
                  </a:lnTo>
                  <a:lnTo>
                    <a:pt x="18745" y="2438400"/>
                  </a:lnTo>
                  <a:lnTo>
                    <a:pt x="25412" y="2476500"/>
                  </a:lnTo>
                  <a:lnTo>
                    <a:pt x="33070" y="2527300"/>
                  </a:lnTo>
                  <a:lnTo>
                    <a:pt x="41706" y="2578100"/>
                  </a:lnTo>
                  <a:lnTo>
                    <a:pt x="51308" y="2616200"/>
                  </a:lnTo>
                  <a:lnTo>
                    <a:pt x="61849" y="2667000"/>
                  </a:lnTo>
                  <a:lnTo>
                    <a:pt x="73342" y="2705100"/>
                  </a:lnTo>
                  <a:lnTo>
                    <a:pt x="85763" y="2755900"/>
                  </a:lnTo>
                  <a:lnTo>
                    <a:pt x="99098" y="2794000"/>
                  </a:lnTo>
                  <a:lnTo>
                    <a:pt x="113334" y="2832100"/>
                  </a:lnTo>
                  <a:lnTo>
                    <a:pt x="128473" y="2882900"/>
                  </a:lnTo>
                  <a:lnTo>
                    <a:pt x="144487" y="2921000"/>
                  </a:lnTo>
                  <a:lnTo>
                    <a:pt x="161391" y="2971800"/>
                  </a:lnTo>
                  <a:lnTo>
                    <a:pt x="179146" y="3009900"/>
                  </a:lnTo>
                  <a:lnTo>
                    <a:pt x="197751" y="3048000"/>
                  </a:lnTo>
                  <a:lnTo>
                    <a:pt x="217195" y="3086100"/>
                  </a:lnTo>
                  <a:lnTo>
                    <a:pt x="237477" y="3136900"/>
                  </a:lnTo>
                  <a:lnTo>
                    <a:pt x="258572" y="3175000"/>
                  </a:lnTo>
                  <a:lnTo>
                    <a:pt x="280466" y="3213100"/>
                  </a:lnTo>
                  <a:lnTo>
                    <a:pt x="303161" y="3251200"/>
                  </a:lnTo>
                  <a:lnTo>
                    <a:pt x="326644" y="3289300"/>
                  </a:lnTo>
                  <a:lnTo>
                    <a:pt x="350901" y="3327400"/>
                  </a:lnTo>
                  <a:lnTo>
                    <a:pt x="375907" y="3365500"/>
                  </a:lnTo>
                  <a:lnTo>
                    <a:pt x="401675" y="3403600"/>
                  </a:lnTo>
                  <a:lnTo>
                    <a:pt x="428167" y="3441700"/>
                  </a:lnTo>
                  <a:lnTo>
                    <a:pt x="455409" y="3467100"/>
                  </a:lnTo>
                  <a:lnTo>
                    <a:pt x="483349" y="3505200"/>
                  </a:lnTo>
                  <a:lnTo>
                    <a:pt x="512000" y="3543300"/>
                  </a:lnTo>
                  <a:lnTo>
                    <a:pt x="541350" y="3581400"/>
                  </a:lnTo>
                  <a:lnTo>
                    <a:pt x="571385" y="3606800"/>
                  </a:lnTo>
                  <a:lnTo>
                    <a:pt x="602081" y="3644900"/>
                  </a:lnTo>
                  <a:lnTo>
                    <a:pt x="633450" y="3670300"/>
                  </a:lnTo>
                  <a:lnTo>
                    <a:pt x="665454" y="3708400"/>
                  </a:lnTo>
                  <a:lnTo>
                    <a:pt x="698106" y="3733800"/>
                  </a:lnTo>
                  <a:lnTo>
                    <a:pt x="731393" y="3759200"/>
                  </a:lnTo>
                  <a:lnTo>
                    <a:pt x="765289" y="3797300"/>
                  </a:lnTo>
                  <a:lnTo>
                    <a:pt x="799782" y="3822700"/>
                  </a:lnTo>
                  <a:lnTo>
                    <a:pt x="834885" y="3848100"/>
                  </a:lnTo>
                  <a:lnTo>
                    <a:pt x="870559" y="3873500"/>
                  </a:lnTo>
                  <a:lnTo>
                    <a:pt x="906805" y="3898900"/>
                  </a:lnTo>
                  <a:lnTo>
                    <a:pt x="943622" y="3924300"/>
                  </a:lnTo>
                  <a:lnTo>
                    <a:pt x="1018870" y="3975100"/>
                  </a:lnTo>
                  <a:lnTo>
                    <a:pt x="1096238" y="4025900"/>
                  </a:lnTo>
                  <a:lnTo>
                    <a:pt x="1135672" y="4051300"/>
                  </a:lnTo>
                  <a:lnTo>
                    <a:pt x="1175613" y="4064000"/>
                  </a:lnTo>
                  <a:lnTo>
                    <a:pt x="1256919" y="4114800"/>
                  </a:lnTo>
                  <a:lnTo>
                    <a:pt x="1340065" y="4140200"/>
                  </a:lnTo>
                  <a:lnTo>
                    <a:pt x="1382306" y="4165600"/>
                  </a:lnTo>
                  <a:lnTo>
                    <a:pt x="1734591" y="4267200"/>
                  </a:lnTo>
                  <a:lnTo>
                    <a:pt x="1780260" y="4267200"/>
                  </a:lnTo>
                  <a:lnTo>
                    <a:pt x="1872564" y="4292600"/>
                  </a:lnTo>
                  <a:lnTo>
                    <a:pt x="1966087" y="4292600"/>
                  </a:lnTo>
                  <a:lnTo>
                    <a:pt x="2013267" y="4305300"/>
                  </a:lnTo>
                  <a:lnTo>
                    <a:pt x="2299538" y="4305300"/>
                  </a:lnTo>
                  <a:lnTo>
                    <a:pt x="2346718" y="4292600"/>
                  </a:lnTo>
                  <a:lnTo>
                    <a:pt x="2440241" y="4292600"/>
                  </a:lnTo>
                  <a:lnTo>
                    <a:pt x="2532545" y="4267200"/>
                  </a:lnTo>
                  <a:lnTo>
                    <a:pt x="2578214" y="4267200"/>
                  </a:lnTo>
                  <a:lnTo>
                    <a:pt x="2930499" y="4165600"/>
                  </a:lnTo>
                  <a:lnTo>
                    <a:pt x="2972739" y="4140200"/>
                  </a:lnTo>
                  <a:lnTo>
                    <a:pt x="3055886" y="4114800"/>
                  </a:lnTo>
                  <a:lnTo>
                    <a:pt x="3137192" y="4064000"/>
                  </a:lnTo>
                  <a:lnTo>
                    <a:pt x="3177121" y="4051300"/>
                  </a:lnTo>
                  <a:lnTo>
                    <a:pt x="3216567" y="4025900"/>
                  </a:lnTo>
                  <a:lnTo>
                    <a:pt x="3293935" y="3975100"/>
                  </a:lnTo>
                  <a:lnTo>
                    <a:pt x="3369183" y="3924300"/>
                  </a:lnTo>
                  <a:lnTo>
                    <a:pt x="3406000" y="3898900"/>
                  </a:lnTo>
                  <a:lnTo>
                    <a:pt x="3442246" y="3873500"/>
                  </a:lnTo>
                  <a:lnTo>
                    <a:pt x="3477920" y="3848100"/>
                  </a:lnTo>
                  <a:lnTo>
                    <a:pt x="3513010" y="3822700"/>
                  </a:lnTo>
                  <a:lnTo>
                    <a:pt x="3547516" y="3797300"/>
                  </a:lnTo>
                  <a:lnTo>
                    <a:pt x="3581412" y="3759200"/>
                  </a:lnTo>
                  <a:lnTo>
                    <a:pt x="3614686" y="3733800"/>
                  </a:lnTo>
                  <a:lnTo>
                    <a:pt x="3647338" y="3708400"/>
                  </a:lnTo>
                  <a:lnTo>
                    <a:pt x="3679355" y="3670300"/>
                  </a:lnTo>
                  <a:lnTo>
                    <a:pt x="3710724" y="3644900"/>
                  </a:lnTo>
                  <a:lnTo>
                    <a:pt x="3741420" y="3606800"/>
                  </a:lnTo>
                  <a:lnTo>
                    <a:pt x="3771455" y="3581400"/>
                  </a:lnTo>
                  <a:lnTo>
                    <a:pt x="3800805" y="3543300"/>
                  </a:lnTo>
                  <a:lnTo>
                    <a:pt x="3829456" y="3505200"/>
                  </a:lnTo>
                  <a:lnTo>
                    <a:pt x="3857396" y="3467100"/>
                  </a:lnTo>
                  <a:lnTo>
                    <a:pt x="3884625" y="3441700"/>
                  </a:lnTo>
                  <a:lnTo>
                    <a:pt x="3911130" y="3403600"/>
                  </a:lnTo>
                  <a:lnTo>
                    <a:pt x="3936898" y="3365500"/>
                  </a:lnTo>
                  <a:lnTo>
                    <a:pt x="3961904" y="3327400"/>
                  </a:lnTo>
                  <a:lnTo>
                    <a:pt x="3986161" y="3289300"/>
                  </a:lnTo>
                  <a:lnTo>
                    <a:pt x="4009644" y="3251200"/>
                  </a:lnTo>
                  <a:lnTo>
                    <a:pt x="4032339" y="3213100"/>
                  </a:lnTo>
                  <a:lnTo>
                    <a:pt x="4054233" y="3175000"/>
                  </a:lnTo>
                  <a:lnTo>
                    <a:pt x="4075328" y="3136900"/>
                  </a:lnTo>
                  <a:lnTo>
                    <a:pt x="4095597" y="3086100"/>
                  </a:lnTo>
                  <a:lnTo>
                    <a:pt x="4115054" y="3048000"/>
                  </a:lnTo>
                  <a:lnTo>
                    <a:pt x="4133659" y="3009900"/>
                  </a:lnTo>
                  <a:lnTo>
                    <a:pt x="4151414" y="2971800"/>
                  </a:lnTo>
                  <a:lnTo>
                    <a:pt x="4168305" y="2921000"/>
                  </a:lnTo>
                  <a:lnTo>
                    <a:pt x="4184332" y="2882900"/>
                  </a:lnTo>
                  <a:lnTo>
                    <a:pt x="4199471" y="2832100"/>
                  </a:lnTo>
                  <a:lnTo>
                    <a:pt x="4213707" y="2794000"/>
                  </a:lnTo>
                  <a:lnTo>
                    <a:pt x="4227042" y="2755900"/>
                  </a:lnTo>
                  <a:lnTo>
                    <a:pt x="4239463" y="2705100"/>
                  </a:lnTo>
                  <a:lnTo>
                    <a:pt x="4250944" y="2667000"/>
                  </a:lnTo>
                  <a:lnTo>
                    <a:pt x="4261497" y="2616200"/>
                  </a:lnTo>
                  <a:lnTo>
                    <a:pt x="4271099" y="2578100"/>
                  </a:lnTo>
                  <a:lnTo>
                    <a:pt x="4279722" y="2527300"/>
                  </a:lnTo>
                  <a:lnTo>
                    <a:pt x="4287380" y="2476500"/>
                  </a:lnTo>
                  <a:lnTo>
                    <a:pt x="4294060" y="2438400"/>
                  </a:lnTo>
                  <a:lnTo>
                    <a:pt x="4299737" y="2387600"/>
                  </a:lnTo>
                  <a:lnTo>
                    <a:pt x="4304411" y="2336800"/>
                  </a:lnTo>
                  <a:lnTo>
                    <a:pt x="4308056" y="2298700"/>
                  </a:lnTo>
                  <a:lnTo>
                    <a:pt x="4310685" y="2247900"/>
                  </a:lnTo>
                  <a:lnTo>
                    <a:pt x="4312272" y="2197100"/>
                  </a:lnTo>
                  <a:lnTo>
                    <a:pt x="4312793" y="2146300"/>
                  </a:lnTo>
                  <a:close/>
                </a:path>
                <a:path w="16076930" h="4480559">
                  <a:moveTo>
                    <a:pt x="10339006" y="2211057"/>
                  </a:moveTo>
                  <a:lnTo>
                    <a:pt x="10338460" y="2160257"/>
                  </a:lnTo>
                  <a:lnTo>
                    <a:pt x="10336822" y="2122157"/>
                  </a:lnTo>
                  <a:lnTo>
                    <a:pt x="10334117" y="2071357"/>
                  </a:lnTo>
                  <a:lnTo>
                    <a:pt x="10330345" y="2020557"/>
                  </a:lnTo>
                  <a:lnTo>
                    <a:pt x="10325519" y="1969757"/>
                  </a:lnTo>
                  <a:lnTo>
                    <a:pt x="10319664" y="1931657"/>
                  </a:lnTo>
                  <a:lnTo>
                    <a:pt x="10312768" y="1880857"/>
                  </a:lnTo>
                  <a:lnTo>
                    <a:pt x="10304869" y="1830057"/>
                  </a:lnTo>
                  <a:lnTo>
                    <a:pt x="10295953" y="1791957"/>
                  </a:lnTo>
                  <a:lnTo>
                    <a:pt x="10286047" y="1741157"/>
                  </a:lnTo>
                  <a:lnTo>
                    <a:pt x="10275164" y="1703057"/>
                  </a:lnTo>
                  <a:lnTo>
                    <a:pt x="10263314" y="1652257"/>
                  </a:lnTo>
                  <a:lnTo>
                    <a:pt x="10250500" y="1601457"/>
                  </a:lnTo>
                  <a:lnTo>
                    <a:pt x="10236746" y="1563357"/>
                  </a:lnTo>
                  <a:lnTo>
                    <a:pt x="10222052" y="1525257"/>
                  </a:lnTo>
                  <a:lnTo>
                    <a:pt x="10206444" y="1474457"/>
                  </a:lnTo>
                  <a:lnTo>
                    <a:pt x="10189921" y="1436357"/>
                  </a:lnTo>
                  <a:lnTo>
                    <a:pt x="10172497" y="1385557"/>
                  </a:lnTo>
                  <a:lnTo>
                    <a:pt x="10154183" y="1347457"/>
                  </a:lnTo>
                  <a:lnTo>
                    <a:pt x="10134994" y="1309357"/>
                  </a:lnTo>
                  <a:lnTo>
                    <a:pt x="10114940" y="1271257"/>
                  </a:lnTo>
                  <a:lnTo>
                    <a:pt x="10094036" y="1220457"/>
                  </a:lnTo>
                  <a:lnTo>
                    <a:pt x="10072294" y="1182357"/>
                  </a:lnTo>
                  <a:lnTo>
                    <a:pt x="10049713" y="1144257"/>
                  </a:lnTo>
                  <a:lnTo>
                    <a:pt x="10026332" y="1106157"/>
                  </a:lnTo>
                  <a:lnTo>
                    <a:pt x="10002126" y="1068057"/>
                  </a:lnTo>
                  <a:lnTo>
                    <a:pt x="9977145" y="1029957"/>
                  </a:lnTo>
                  <a:lnTo>
                    <a:pt x="9951364" y="991857"/>
                  </a:lnTo>
                  <a:lnTo>
                    <a:pt x="9924821" y="953757"/>
                  </a:lnTo>
                  <a:lnTo>
                    <a:pt x="9897516" y="915657"/>
                  </a:lnTo>
                  <a:lnTo>
                    <a:pt x="9869462" y="890257"/>
                  </a:lnTo>
                  <a:lnTo>
                    <a:pt x="9840684" y="852157"/>
                  </a:lnTo>
                  <a:lnTo>
                    <a:pt x="9811169" y="814057"/>
                  </a:lnTo>
                  <a:lnTo>
                    <a:pt x="9780956" y="788657"/>
                  </a:lnTo>
                  <a:lnTo>
                    <a:pt x="9750031" y="750557"/>
                  </a:lnTo>
                  <a:lnTo>
                    <a:pt x="9718421" y="712457"/>
                  </a:lnTo>
                  <a:lnTo>
                    <a:pt x="9686125" y="687057"/>
                  </a:lnTo>
                  <a:lnTo>
                    <a:pt x="9653168" y="648957"/>
                  </a:lnTo>
                  <a:lnTo>
                    <a:pt x="9619564" y="623557"/>
                  </a:lnTo>
                  <a:lnTo>
                    <a:pt x="9585312" y="598157"/>
                  </a:lnTo>
                  <a:lnTo>
                    <a:pt x="9550438" y="560057"/>
                  </a:lnTo>
                  <a:lnTo>
                    <a:pt x="9514942" y="534657"/>
                  </a:lnTo>
                  <a:lnTo>
                    <a:pt x="9478835" y="509257"/>
                  </a:lnTo>
                  <a:lnTo>
                    <a:pt x="9442132" y="483857"/>
                  </a:lnTo>
                  <a:lnTo>
                    <a:pt x="9404845" y="458457"/>
                  </a:lnTo>
                  <a:lnTo>
                    <a:pt x="9366987" y="433057"/>
                  </a:lnTo>
                  <a:lnTo>
                    <a:pt x="9289605" y="382257"/>
                  </a:lnTo>
                  <a:lnTo>
                    <a:pt x="9250108" y="369557"/>
                  </a:lnTo>
                  <a:lnTo>
                    <a:pt x="9169540" y="318757"/>
                  </a:lnTo>
                  <a:lnTo>
                    <a:pt x="9128493" y="306057"/>
                  </a:lnTo>
                  <a:lnTo>
                    <a:pt x="9086964" y="280657"/>
                  </a:lnTo>
                  <a:lnTo>
                    <a:pt x="9044953" y="267957"/>
                  </a:lnTo>
                  <a:lnTo>
                    <a:pt x="9002471" y="242557"/>
                  </a:lnTo>
                  <a:lnTo>
                    <a:pt x="8872360" y="204457"/>
                  </a:lnTo>
                  <a:lnTo>
                    <a:pt x="8858720" y="196634"/>
                  </a:lnTo>
                  <a:lnTo>
                    <a:pt x="8858720" y="2795257"/>
                  </a:lnTo>
                  <a:lnTo>
                    <a:pt x="8858720" y="3100057"/>
                  </a:lnTo>
                  <a:lnTo>
                    <a:pt x="7602321" y="3100057"/>
                  </a:lnTo>
                  <a:lnTo>
                    <a:pt x="7602321" y="2846057"/>
                  </a:lnTo>
                  <a:lnTo>
                    <a:pt x="8170850" y="2287257"/>
                  </a:lnTo>
                  <a:lnTo>
                    <a:pt x="8233219" y="2223757"/>
                  </a:lnTo>
                  <a:lnTo>
                    <a:pt x="8287042" y="2172957"/>
                  </a:lnTo>
                  <a:lnTo>
                    <a:pt x="8332864" y="2122157"/>
                  </a:lnTo>
                  <a:lnTo>
                    <a:pt x="8371230" y="2071357"/>
                  </a:lnTo>
                  <a:lnTo>
                    <a:pt x="8402688" y="2033257"/>
                  </a:lnTo>
                  <a:lnTo>
                    <a:pt x="8427796" y="1995157"/>
                  </a:lnTo>
                  <a:lnTo>
                    <a:pt x="8447113" y="1969757"/>
                  </a:lnTo>
                  <a:lnTo>
                    <a:pt x="8470532" y="1906257"/>
                  </a:lnTo>
                  <a:lnTo>
                    <a:pt x="8475739" y="1880857"/>
                  </a:lnTo>
                  <a:lnTo>
                    <a:pt x="8477352" y="1842757"/>
                  </a:lnTo>
                  <a:lnTo>
                    <a:pt x="8473249" y="1804657"/>
                  </a:lnTo>
                  <a:lnTo>
                    <a:pt x="8461286" y="1753857"/>
                  </a:lnTo>
                  <a:lnTo>
                    <a:pt x="8442020" y="1715757"/>
                  </a:lnTo>
                  <a:lnTo>
                    <a:pt x="8383867" y="1664957"/>
                  </a:lnTo>
                  <a:lnTo>
                    <a:pt x="8346072" y="1639557"/>
                  </a:lnTo>
                  <a:lnTo>
                    <a:pt x="8303222" y="1614157"/>
                  </a:lnTo>
                  <a:lnTo>
                    <a:pt x="8255876" y="1614157"/>
                  </a:lnTo>
                  <a:lnTo>
                    <a:pt x="8204568" y="1601457"/>
                  </a:lnTo>
                  <a:lnTo>
                    <a:pt x="8155533" y="1614157"/>
                  </a:lnTo>
                  <a:lnTo>
                    <a:pt x="8110067" y="1614157"/>
                  </a:lnTo>
                  <a:lnTo>
                    <a:pt x="8068538" y="1639557"/>
                  </a:lnTo>
                  <a:lnTo>
                    <a:pt x="8031327" y="1652257"/>
                  </a:lnTo>
                  <a:lnTo>
                    <a:pt x="7998815" y="1677657"/>
                  </a:lnTo>
                  <a:lnTo>
                    <a:pt x="7971358" y="1715757"/>
                  </a:lnTo>
                  <a:lnTo>
                    <a:pt x="7949362" y="1741157"/>
                  </a:lnTo>
                  <a:lnTo>
                    <a:pt x="7933182" y="1791957"/>
                  </a:lnTo>
                  <a:lnTo>
                    <a:pt x="7923187" y="1830057"/>
                  </a:lnTo>
                  <a:lnTo>
                    <a:pt x="7919783" y="1880857"/>
                  </a:lnTo>
                  <a:lnTo>
                    <a:pt x="7581849" y="1880857"/>
                  </a:lnTo>
                  <a:lnTo>
                    <a:pt x="7583589" y="1830057"/>
                  </a:lnTo>
                  <a:lnTo>
                    <a:pt x="7588758" y="1779257"/>
                  </a:lnTo>
                  <a:lnTo>
                    <a:pt x="7597254" y="1741157"/>
                  </a:lnTo>
                  <a:lnTo>
                    <a:pt x="7608989" y="1703057"/>
                  </a:lnTo>
                  <a:lnTo>
                    <a:pt x="7623886" y="1652257"/>
                  </a:lnTo>
                  <a:lnTo>
                    <a:pt x="7641844" y="1614157"/>
                  </a:lnTo>
                  <a:lnTo>
                    <a:pt x="7662761" y="1576057"/>
                  </a:lnTo>
                  <a:lnTo>
                    <a:pt x="7686561" y="1550657"/>
                  </a:lnTo>
                  <a:lnTo>
                    <a:pt x="7713154" y="1512557"/>
                  </a:lnTo>
                  <a:lnTo>
                    <a:pt x="7742441" y="1487157"/>
                  </a:lnTo>
                  <a:lnTo>
                    <a:pt x="7774343" y="1449057"/>
                  </a:lnTo>
                  <a:lnTo>
                    <a:pt x="7808760" y="1423657"/>
                  </a:lnTo>
                  <a:lnTo>
                    <a:pt x="7845590" y="1410957"/>
                  </a:lnTo>
                  <a:lnTo>
                    <a:pt x="7884769" y="1385557"/>
                  </a:lnTo>
                  <a:lnTo>
                    <a:pt x="7926184" y="1360157"/>
                  </a:lnTo>
                  <a:lnTo>
                    <a:pt x="7969758" y="1347457"/>
                  </a:lnTo>
                  <a:lnTo>
                    <a:pt x="8015402" y="1334757"/>
                  </a:lnTo>
                  <a:lnTo>
                    <a:pt x="8063001" y="1322057"/>
                  </a:lnTo>
                  <a:lnTo>
                    <a:pt x="8112493" y="1322057"/>
                  </a:lnTo>
                  <a:lnTo>
                    <a:pt x="8163776" y="1309357"/>
                  </a:lnTo>
                  <a:lnTo>
                    <a:pt x="8270418" y="1309357"/>
                  </a:lnTo>
                  <a:lnTo>
                    <a:pt x="8322323" y="1322057"/>
                  </a:lnTo>
                  <a:lnTo>
                    <a:pt x="8372361" y="1322057"/>
                  </a:lnTo>
                  <a:lnTo>
                    <a:pt x="8420417" y="1334757"/>
                  </a:lnTo>
                  <a:lnTo>
                    <a:pt x="8466404" y="1347457"/>
                  </a:lnTo>
                  <a:lnTo>
                    <a:pt x="8510206" y="1360157"/>
                  </a:lnTo>
                  <a:lnTo>
                    <a:pt x="8551710" y="1385557"/>
                  </a:lnTo>
                  <a:lnTo>
                    <a:pt x="8590813" y="1398257"/>
                  </a:lnTo>
                  <a:lnTo>
                    <a:pt x="8627402" y="1423657"/>
                  </a:lnTo>
                  <a:lnTo>
                    <a:pt x="8661375" y="1449057"/>
                  </a:lnTo>
                  <a:lnTo>
                    <a:pt x="8692629" y="1487157"/>
                  </a:lnTo>
                  <a:lnTo>
                    <a:pt x="8721039" y="1512557"/>
                  </a:lnTo>
                  <a:lnTo>
                    <a:pt x="8768944" y="1576057"/>
                  </a:lnTo>
                  <a:lnTo>
                    <a:pt x="8788209" y="1614157"/>
                  </a:lnTo>
                  <a:lnTo>
                    <a:pt x="8804224" y="1652257"/>
                  </a:lnTo>
                  <a:lnTo>
                    <a:pt x="8816861" y="1690357"/>
                  </a:lnTo>
                  <a:lnTo>
                    <a:pt x="8826017" y="1728457"/>
                  </a:lnTo>
                  <a:lnTo>
                    <a:pt x="8831593" y="1779257"/>
                  </a:lnTo>
                  <a:lnTo>
                    <a:pt x="8833472" y="1817357"/>
                  </a:lnTo>
                  <a:lnTo>
                    <a:pt x="8832253" y="1855457"/>
                  </a:lnTo>
                  <a:lnTo>
                    <a:pt x="8828481" y="1893557"/>
                  </a:lnTo>
                  <a:lnTo>
                    <a:pt x="8822017" y="1918957"/>
                  </a:lnTo>
                  <a:lnTo>
                    <a:pt x="8812733" y="1957057"/>
                  </a:lnTo>
                  <a:lnTo>
                    <a:pt x="8800478" y="1995157"/>
                  </a:lnTo>
                  <a:lnTo>
                    <a:pt x="8785111" y="2033257"/>
                  </a:lnTo>
                  <a:lnTo>
                    <a:pt x="8766480" y="2071357"/>
                  </a:lnTo>
                  <a:lnTo>
                    <a:pt x="8744471" y="2096757"/>
                  </a:lnTo>
                  <a:lnTo>
                    <a:pt x="8718918" y="2134857"/>
                  </a:lnTo>
                  <a:lnTo>
                    <a:pt x="8689683" y="2185657"/>
                  </a:lnTo>
                  <a:lnTo>
                    <a:pt x="8656637" y="2223757"/>
                  </a:lnTo>
                  <a:lnTo>
                    <a:pt x="8619630" y="2261857"/>
                  </a:lnTo>
                  <a:lnTo>
                    <a:pt x="8578520" y="2312657"/>
                  </a:lnTo>
                  <a:lnTo>
                    <a:pt x="8533155" y="2350757"/>
                  </a:lnTo>
                  <a:lnTo>
                    <a:pt x="8483422" y="2401557"/>
                  </a:lnTo>
                  <a:lnTo>
                    <a:pt x="8429155" y="2452357"/>
                  </a:lnTo>
                  <a:lnTo>
                    <a:pt x="8095983" y="2769857"/>
                  </a:lnTo>
                  <a:lnTo>
                    <a:pt x="8095983" y="2795257"/>
                  </a:lnTo>
                  <a:lnTo>
                    <a:pt x="8858720" y="2795257"/>
                  </a:lnTo>
                  <a:lnTo>
                    <a:pt x="8858720" y="196634"/>
                  </a:lnTo>
                  <a:lnTo>
                    <a:pt x="8828138" y="179057"/>
                  </a:lnTo>
                  <a:lnTo>
                    <a:pt x="8783498" y="166357"/>
                  </a:lnTo>
                  <a:lnTo>
                    <a:pt x="8738464" y="166357"/>
                  </a:lnTo>
                  <a:lnTo>
                    <a:pt x="8601113" y="128257"/>
                  </a:lnTo>
                  <a:lnTo>
                    <a:pt x="8554606" y="128257"/>
                  </a:lnTo>
                  <a:lnTo>
                    <a:pt x="8507768" y="115557"/>
                  </a:lnTo>
                  <a:lnTo>
                    <a:pt x="8460600" y="115557"/>
                  </a:lnTo>
                  <a:lnTo>
                    <a:pt x="8413115" y="102857"/>
                  </a:lnTo>
                  <a:lnTo>
                    <a:pt x="8027454" y="102857"/>
                  </a:lnTo>
                  <a:lnTo>
                    <a:pt x="7979969" y="115557"/>
                  </a:lnTo>
                  <a:lnTo>
                    <a:pt x="7932801" y="115557"/>
                  </a:lnTo>
                  <a:lnTo>
                    <a:pt x="7885963" y="128257"/>
                  </a:lnTo>
                  <a:lnTo>
                    <a:pt x="7839469" y="128257"/>
                  </a:lnTo>
                  <a:lnTo>
                    <a:pt x="7702105" y="166357"/>
                  </a:lnTo>
                  <a:lnTo>
                    <a:pt x="7657071" y="166357"/>
                  </a:lnTo>
                  <a:lnTo>
                    <a:pt x="7612431" y="179057"/>
                  </a:lnTo>
                  <a:lnTo>
                    <a:pt x="7568209" y="204457"/>
                  </a:lnTo>
                  <a:lnTo>
                    <a:pt x="7438098" y="242557"/>
                  </a:lnTo>
                  <a:lnTo>
                    <a:pt x="7395616" y="267957"/>
                  </a:lnTo>
                  <a:lnTo>
                    <a:pt x="7353605" y="280657"/>
                  </a:lnTo>
                  <a:lnTo>
                    <a:pt x="7312076" y="306057"/>
                  </a:lnTo>
                  <a:lnTo>
                    <a:pt x="7271029" y="318757"/>
                  </a:lnTo>
                  <a:lnTo>
                    <a:pt x="7190460" y="369557"/>
                  </a:lnTo>
                  <a:lnTo>
                    <a:pt x="7150963" y="382257"/>
                  </a:lnTo>
                  <a:lnTo>
                    <a:pt x="7073582" y="433057"/>
                  </a:lnTo>
                  <a:lnTo>
                    <a:pt x="7035724" y="458457"/>
                  </a:lnTo>
                  <a:lnTo>
                    <a:pt x="6998436" y="483857"/>
                  </a:lnTo>
                  <a:lnTo>
                    <a:pt x="6961733" y="509257"/>
                  </a:lnTo>
                  <a:lnTo>
                    <a:pt x="6925627" y="534657"/>
                  </a:lnTo>
                  <a:lnTo>
                    <a:pt x="6890131" y="560057"/>
                  </a:lnTo>
                  <a:lnTo>
                    <a:pt x="6855257" y="598157"/>
                  </a:lnTo>
                  <a:lnTo>
                    <a:pt x="6821005" y="623557"/>
                  </a:lnTo>
                  <a:lnTo>
                    <a:pt x="6787401" y="648957"/>
                  </a:lnTo>
                  <a:lnTo>
                    <a:pt x="6754444" y="687057"/>
                  </a:lnTo>
                  <a:lnTo>
                    <a:pt x="6722148" y="712457"/>
                  </a:lnTo>
                  <a:lnTo>
                    <a:pt x="6690538" y="750557"/>
                  </a:lnTo>
                  <a:lnTo>
                    <a:pt x="6659626" y="788657"/>
                  </a:lnTo>
                  <a:lnTo>
                    <a:pt x="6629400" y="814057"/>
                  </a:lnTo>
                  <a:lnTo>
                    <a:pt x="6599885" y="852157"/>
                  </a:lnTo>
                  <a:lnTo>
                    <a:pt x="6571107" y="890257"/>
                  </a:lnTo>
                  <a:lnTo>
                    <a:pt x="6543053" y="915657"/>
                  </a:lnTo>
                  <a:lnTo>
                    <a:pt x="6515748" y="953757"/>
                  </a:lnTo>
                  <a:lnTo>
                    <a:pt x="6489205" y="991857"/>
                  </a:lnTo>
                  <a:lnTo>
                    <a:pt x="6463436" y="1029957"/>
                  </a:lnTo>
                  <a:lnTo>
                    <a:pt x="6438443" y="1068057"/>
                  </a:lnTo>
                  <a:lnTo>
                    <a:pt x="6414236" y="1106157"/>
                  </a:lnTo>
                  <a:lnTo>
                    <a:pt x="6390856" y="1144257"/>
                  </a:lnTo>
                  <a:lnTo>
                    <a:pt x="6368275" y="1182357"/>
                  </a:lnTo>
                  <a:lnTo>
                    <a:pt x="6346533" y="1220457"/>
                  </a:lnTo>
                  <a:lnTo>
                    <a:pt x="6325629" y="1271257"/>
                  </a:lnTo>
                  <a:lnTo>
                    <a:pt x="6305575" y="1309357"/>
                  </a:lnTo>
                  <a:lnTo>
                    <a:pt x="6286385" y="1347457"/>
                  </a:lnTo>
                  <a:lnTo>
                    <a:pt x="6268072" y="1385557"/>
                  </a:lnTo>
                  <a:lnTo>
                    <a:pt x="6250648" y="1436357"/>
                  </a:lnTo>
                  <a:lnTo>
                    <a:pt x="6234125" y="1474457"/>
                  </a:lnTo>
                  <a:lnTo>
                    <a:pt x="6218517" y="1525257"/>
                  </a:lnTo>
                  <a:lnTo>
                    <a:pt x="6203823" y="1563357"/>
                  </a:lnTo>
                  <a:lnTo>
                    <a:pt x="6190069" y="1601457"/>
                  </a:lnTo>
                  <a:lnTo>
                    <a:pt x="6177254" y="1652257"/>
                  </a:lnTo>
                  <a:lnTo>
                    <a:pt x="6165405" y="1703057"/>
                  </a:lnTo>
                  <a:lnTo>
                    <a:pt x="6154521" y="1741157"/>
                  </a:lnTo>
                  <a:lnTo>
                    <a:pt x="6144615" y="1791957"/>
                  </a:lnTo>
                  <a:lnTo>
                    <a:pt x="6135700" y="1830057"/>
                  </a:lnTo>
                  <a:lnTo>
                    <a:pt x="6127801" y="1880857"/>
                  </a:lnTo>
                  <a:lnTo>
                    <a:pt x="6120904" y="1931657"/>
                  </a:lnTo>
                  <a:lnTo>
                    <a:pt x="6115050" y="1969757"/>
                  </a:lnTo>
                  <a:lnTo>
                    <a:pt x="6110224" y="2020557"/>
                  </a:lnTo>
                  <a:lnTo>
                    <a:pt x="6106452" y="2071357"/>
                  </a:lnTo>
                  <a:lnTo>
                    <a:pt x="6103747" y="2122157"/>
                  </a:lnTo>
                  <a:lnTo>
                    <a:pt x="6102108" y="2160257"/>
                  </a:lnTo>
                  <a:lnTo>
                    <a:pt x="6101562" y="2211057"/>
                  </a:lnTo>
                  <a:lnTo>
                    <a:pt x="6102108" y="2261857"/>
                  </a:lnTo>
                  <a:lnTo>
                    <a:pt x="6103747" y="2312657"/>
                  </a:lnTo>
                  <a:lnTo>
                    <a:pt x="6106452" y="2363457"/>
                  </a:lnTo>
                  <a:lnTo>
                    <a:pt x="6110224" y="2414257"/>
                  </a:lnTo>
                  <a:lnTo>
                    <a:pt x="6115050" y="2452357"/>
                  </a:lnTo>
                  <a:lnTo>
                    <a:pt x="6120904" y="2503157"/>
                  </a:lnTo>
                  <a:lnTo>
                    <a:pt x="6127801" y="2553957"/>
                  </a:lnTo>
                  <a:lnTo>
                    <a:pt x="6135700" y="2592057"/>
                  </a:lnTo>
                  <a:lnTo>
                    <a:pt x="6144615" y="2642857"/>
                  </a:lnTo>
                  <a:lnTo>
                    <a:pt x="6154521" y="2693657"/>
                  </a:lnTo>
                  <a:lnTo>
                    <a:pt x="6165405" y="2731757"/>
                  </a:lnTo>
                  <a:lnTo>
                    <a:pt x="6177254" y="2782557"/>
                  </a:lnTo>
                  <a:lnTo>
                    <a:pt x="6190069" y="2820657"/>
                  </a:lnTo>
                  <a:lnTo>
                    <a:pt x="6203823" y="2871457"/>
                  </a:lnTo>
                  <a:lnTo>
                    <a:pt x="6218517" y="2909557"/>
                  </a:lnTo>
                  <a:lnTo>
                    <a:pt x="6234125" y="2960357"/>
                  </a:lnTo>
                  <a:lnTo>
                    <a:pt x="6250648" y="2998457"/>
                  </a:lnTo>
                  <a:lnTo>
                    <a:pt x="6268072" y="3036557"/>
                  </a:lnTo>
                  <a:lnTo>
                    <a:pt x="6286385" y="3087357"/>
                  </a:lnTo>
                  <a:lnTo>
                    <a:pt x="6305575" y="3125457"/>
                  </a:lnTo>
                  <a:lnTo>
                    <a:pt x="6325629" y="3163557"/>
                  </a:lnTo>
                  <a:lnTo>
                    <a:pt x="6346533" y="3201657"/>
                  </a:lnTo>
                  <a:lnTo>
                    <a:pt x="6368275" y="3239757"/>
                  </a:lnTo>
                  <a:lnTo>
                    <a:pt x="6390856" y="3290557"/>
                  </a:lnTo>
                  <a:lnTo>
                    <a:pt x="6414236" y="3328657"/>
                  </a:lnTo>
                  <a:lnTo>
                    <a:pt x="6438443" y="3366757"/>
                  </a:lnTo>
                  <a:lnTo>
                    <a:pt x="6463436" y="3404857"/>
                  </a:lnTo>
                  <a:lnTo>
                    <a:pt x="6489205" y="3442957"/>
                  </a:lnTo>
                  <a:lnTo>
                    <a:pt x="6515748" y="3468357"/>
                  </a:lnTo>
                  <a:lnTo>
                    <a:pt x="6543053" y="3506457"/>
                  </a:lnTo>
                  <a:lnTo>
                    <a:pt x="6571107" y="3544557"/>
                  </a:lnTo>
                  <a:lnTo>
                    <a:pt x="6599885" y="3582657"/>
                  </a:lnTo>
                  <a:lnTo>
                    <a:pt x="6629400" y="3620757"/>
                  </a:lnTo>
                  <a:lnTo>
                    <a:pt x="6659626" y="3646157"/>
                  </a:lnTo>
                  <a:lnTo>
                    <a:pt x="6690538" y="3684257"/>
                  </a:lnTo>
                  <a:lnTo>
                    <a:pt x="6722148" y="3709657"/>
                  </a:lnTo>
                  <a:lnTo>
                    <a:pt x="6754444" y="3747757"/>
                  </a:lnTo>
                  <a:lnTo>
                    <a:pt x="6787401" y="3773157"/>
                  </a:lnTo>
                  <a:lnTo>
                    <a:pt x="6821005" y="3811257"/>
                  </a:lnTo>
                  <a:lnTo>
                    <a:pt x="6855257" y="3836657"/>
                  </a:lnTo>
                  <a:lnTo>
                    <a:pt x="6890131" y="3862057"/>
                  </a:lnTo>
                  <a:lnTo>
                    <a:pt x="6925627" y="3887457"/>
                  </a:lnTo>
                  <a:lnTo>
                    <a:pt x="6961733" y="3925557"/>
                  </a:lnTo>
                  <a:lnTo>
                    <a:pt x="6998436" y="3950957"/>
                  </a:lnTo>
                  <a:lnTo>
                    <a:pt x="7035724" y="3976357"/>
                  </a:lnTo>
                  <a:lnTo>
                    <a:pt x="7112000" y="4027157"/>
                  </a:lnTo>
                  <a:lnTo>
                    <a:pt x="7150963" y="4039857"/>
                  </a:lnTo>
                  <a:lnTo>
                    <a:pt x="7230491" y="4090657"/>
                  </a:lnTo>
                  <a:lnTo>
                    <a:pt x="7271029" y="4116057"/>
                  </a:lnTo>
                  <a:lnTo>
                    <a:pt x="7312076" y="4128757"/>
                  </a:lnTo>
                  <a:lnTo>
                    <a:pt x="7353605" y="4154157"/>
                  </a:lnTo>
                  <a:lnTo>
                    <a:pt x="7438098" y="4179557"/>
                  </a:lnTo>
                  <a:lnTo>
                    <a:pt x="7481024" y="4204957"/>
                  </a:lnTo>
                  <a:lnTo>
                    <a:pt x="7793317" y="4293857"/>
                  </a:lnTo>
                  <a:lnTo>
                    <a:pt x="7839469" y="4293857"/>
                  </a:lnTo>
                  <a:lnTo>
                    <a:pt x="7932801" y="4319257"/>
                  </a:lnTo>
                  <a:lnTo>
                    <a:pt x="8027454" y="4319257"/>
                  </a:lnTo>
                  <a:lnTo>
                    <a:pt x="8075231" y="4331957"/>
                  </a:lnTo>
                  <a:lnTo>
                    <a:pt x="8365337" y="4331957"/>
                  </a:lnTo>
                  <a:lnTo>
                    <a:pt x="8413115" y="4319257"/>
                  </a:lnTo>
                  <a:lnTo>
                    <a:pt x="8507768" y="4319257"/>
                  </a:lnTo>
                  <a:lnTo>
                    <a:pt x="8601113" y="4293857"/>
                  </a:lnTo>
                  <a:lnTo>
                    <a:pt x="8647265" y="4293857"/>
                  </a:lnTo>
                  <a:lnTo>
                    <a:pt x="8959545" y="4204957"/>
                  </a:lnTo>
                  <a:lnTo>
                    <a:pt x="9002471" y="4179557"/>
                  </a:lnTo>
                  <a:lnTo>
                    <a:pt x="9086964" y="4154157"/>
                  </a:lnTo>
                  <a:lnTo>
                    <a:pt x="9128493" y="4128757"/>
                  </a:lnTo>
                  <a:lnTo>
                    <a:pt x="9169540" y="4116057"/>
                  </a:lnTo>
                  <a:lnTo>
                    <a:pt x="9210078" y="4090657"/>
                  </a:lnTo>
                  <a:lnTo>
                    <a:pt x="9289605" y="4039857"/>
                  </a:lnTo>
                  <a:lnTo>
                    <a:pt x="9328569" y="4027157"/>
                  </a:lnTo>
                  <a:lnTo>
                    <a:pt x="9404845" y="3976357"/>
                  </a:lnTo>
                  <a:lnTo>
                    <a:pt x="9442132" y="3950957"/>
                  </a:lnTo>
                  <a:lnTo>
                    <a:pt x="9478835" y="3925557"/>
                  </a:lnTo>
                  <a:lnTo>
                    <a:pt x="9514942" y="3887457"/>
                  </a:lnTo>
                  <a:lnTo>
                    <a:pt x="9550438" y="3862057"/>
                  </a:lnTo>
                  <a:lnTo>
                    <a:pt x="9585312" y="3836657"/>
                  </a:lnTo>
                  <a:lnTo>
                    <a:pt x="9619564" y="3811257"/>
                  </a:lnTo>
                  <a:lnTo>
                    <a:pt x="9653168" y="3773157"/>
                  </a:lnTo>
                  <a:lnTo>
                    <a:pt x="9686125" y="3747757"/>
                  </a:lnTo>
                  <a:lnTo>
                    <a:pt x="9718421" y="3709657"/>
                  </a:lnTo>
                  <a:lnTo>
                    <a:pt x="9750031" y="3684257"/>
                  </a:lnTo>
                  <a:lnTo>
                    <a:pt x="9780956" y="3646157"/>
                  </a:lnTo>
                  <a:lnTo>
                    <a:pt x="9811169" y="3620757"/>
                  </a:lnTo>
                  <a:lnTo>
                    <a:pt x="9840684" y="3582657"/>
                  </a:lnTo>
                  <a:lnTo>
                    <a:pt x="9869462" y="3544557"/>
                  </a:lnTo>
                  <a:lnTo>
                    <a:pt x="9897516" y="3506457"/>
                  </a:lnTo>
                  <a:lnTo>
                    <a:pt x="9924821" y="3468357"/>
                  </a:lnTo>
                  <a:lnTo>
                    <a:pt x="9951364" y="3442957"/>
                  </a:lnTo>
                  <a:lnTo>
                    <a:pt x="9977145" y="3404857"/>
                  </a:lnTo>
                  <a:lnTo>
                    <a:pt x="10002126" y="3366757"/>
                  </a:lnTo>
                  <a:lnTo>
                    <a:pt x="10026332" y="3328657"/>
                  </a:lnTo>
                  <a:lnTo>
                    <a:pt x="10049713" y="3290557"/>
                  </a:lnTo>
                  <a:lnTo>
                    <a:pt x="10072294" y="3239757"/>
                  </a:lnTo>
                  <a:lnTo>
                    <a:pt x="10094036" y="3201657"/>
                  </a:lnTo>
                  <a:lnTo>
                    <a:pt x="10114940" y="3163557"/>
                  </a:lnTo>
                  <a:lnTo>
                    <a:pt x="10134994" y="3125457"/>
                  </a:lnTo>
                  <a:lnTo>
                    <a:pt x="10147783" y="3100057"/>
                  </a:lnTo>
                  <a:lnTo>
                    <a:pt x="10154183" y="3087357"/>
                  </a:lnTo>
                  <a:lnTo>
                    <a:pt x="10172497" y="3036557"/>
                  </a:lnTo>
                  <a:lnTo>
                    <a:pt x="10189921" y="2998457"/>
                  </a:lnTo>
                  <a:lnTo>
                    <a:pt x="10206444" y="2960357"/>
                  </a:lnTo>
                  <a:lnTo>
                    <a:pt x="10222052" y="2909557"/>
                  </a:lnTo>
                  <a:lnTo>
                    <a:pt x="10236746" y="2871457"/>
                  </a:lnTo>
                  <a:lnTo>
                    <a:pt x="10250500" y="2820657"/>
                  </a:lnTo>
                  <a:lnTo>
                    <a:pt x="10263314" y="2782557"/>
                  </a:lnTo>
                  <a:lnTo>
                    <a:pt x="10275164" y="2731757"/>
                  </a:lnTo>
                  <a:lnTo>
                    <a:pt x="10286047" y="2693657"/>
                  </a:lnTo>
                  <a:lnTo>
                    <a:pt x="10295953" y="2642857"/>
                  </a:lnTo>
                  <a:lnTo>
                    <a:pt x="10304869" y="2592057"/>
                  </a:lnTo>
                  <a:lnTo>
                    <a:pt x="10312768" y="2553957"/>
                  </a:lnTo>
                  <a:lnTo>
                    <a:pt x="10319664" y="2503157"/>
                  </a:lnTo>
                  <a:lnTo>
                    <a:pt x="10325519" y="2452357"/>
                  </a:lnTo>
                  <a:lnTo>
                    <a:pt x="10330345" y="2414257"/>
                  </a:lnTo>
                  <a:lnTo>
                    <a:pt x="10334117" y="2363457"/>
                  </a:lnTo>
                  <a:lnTo>
                    <a:pt x="10336822" y="2312657"/>
                  </a:lnTo>
                  <a:lnTo>
                    <a:pt x="10338460" y="2261857"/>
                  </a:lnTo>
                  <a:lnTo>
                    <a:pt x="10339006" y="2211057"/>
                  </a:lnTo>
                  <a:close/>
                </a:path>
                <a:path w="16076930" h="4480559">
                  <a:moveTo>
                    <a:pt x="16076473" y="2346528"/>
                  </a:moveTo>
                  <a:lnTo>
                    <a:pt x="16075940" y="2295728"/>
                  </a:lnTo>
                  <a:lnTo>
                    <a:pt x="16074352" y="2257628"/>
                  </a:lnTo>
                  <a:lnTo>
                    <a:pt x="16071698" y="2206828"/>
                  </a:lnTo>
                  <a:lnTo>
                    <a:pt x="16068015" y="2156028"/>
                  </a:lnTo>
                  <a:lnTo>
                    <a:pt x="16063303" y="2105228"/>
                  </a:lnTo>
                  <a:lnTo>
                    <a:pt x="16057563" y="2067128"/>
                  </a:lnTo>
                  <a:lnTo>
                    <a:pt x="16050832" y="2016328"/>
                  </a:lnTo>
                  <a:lnTo>
                    <a:pt x="16043097" y="1965528"/>
                  </a:lnTo>
                  <a:lnTo>
                    <a:pt x="16034385" y="1927428"/>
                  </a:lnTo>
                  <a:lnTo>
                    <a:pt x="16024695" y="1876628"/>
                  </a:lnTo>
                  <a:lnTo>
                    <a:pt x="16014053" y="1838528"/>
                  </a:lnTo>
                  <a:lnTo>
                    <a:pt x="16002457" y="1787728"/>
                  </a:lnTo>
                  <a:lnTo>
                    <a:pt x="15989923" y="1749628"/>
                  </a:lnTo>
                  <a:lnTo>
                    <a:pt x="15976473" y="1698828"/>
                  </a:lnTo>
                  <a:lnTo>
                    <a:pt x="15962097" y="1660728"/>
                  </a:lnTo>
                  <a:lnTo>
                    <a:pt x="15946819" y="1609928"/>
                  </a:lnTo>
                  <a:lnTo>
                    <a:pt x="15930639" y="1571828"/>
                  </a:lnTo>
                  <a:lnTo>
                    <a:pt x="15913596" y="1533728"/>
                  </a:lnTo>
                  <a:lnTo>
                    <a:pt x="15895663" y="1482928"/>
                  </a:lnTo>
                  <a:lnTo>
                    <a:pt x="15876880" y="1444828"/>
                  </a:lnTo>
                  <a:lnTo>
                    <a:pt x="15870339" y="1432128"/>
                  </a:lnTo>
                  <a:lnTo>
                    <a:pt x="15857258" y="1406728"/>
                  </a:lnTo>
                  <a:lnTo>
                    <a:pt x="15836786" y="1368628"/>
                  </a:lnTo>
                  <a:lnTo>
                    <a:pt x="15815501" y="1330528"/>
                  </a:lnTo>
                  <a:lnTo>
                    <a:pt x="15793390" y="1292428"/>
                  </a:lnTo>
                  <a:lnTo>
                    <a:pt x="15770479" y="1241628"/>
                  </a:lnTo>
                  <a:lnTo>
                    <a:pt x="15746781" y="1203528"/>
                  </a:lnTo>
                  <a:lnTo>
                    <a:pt x="15722308" y="1178128"/>
                  </a:lnTo>
                  <a:lnTo>
                    <a:pt x="15697061" y="1140028"/>
                  </a:lnTo>
                  <a:lnTo>
                    <a:pt x="15671051" y="1101928"/>
                  </a:lnTo>
                  <a:lnTo>
                    <a:pt x="15644292" y="1063828"/>
                  </a:lnTo>
                  <a:lnTo>
                    <a:pt x="15616809" y="1025728"/>
                  </a:lnTo>
                  <a:lnTo>
                    <a:pt x="15588603" y="987628"/>
                  </a:lnTo>
                  <a:lnTo>
                    <a:pt x="15559672" y="962228"/>
                  </a:lnTo>
                  <a:lnTo>
                    <a:pt x="15530056" y="924128"/>
                  </a:lnTo>
                  <a:lnTo>
                    <a:pt x="15499741" y="886028"/>
                  </a:lnTo>
                  <a:lnTo>
                    <a:pt x="15468740" y="860628"/>
                  </a:lnTo>
                  <a:lnTo>
                    <a:pt x="15437079" y="822528"/>
                  </a:lnTo>
                  <a:lnTo>
                    <a:pt x="15404757" y="797128"/>
                  </a:lnTo>
                  <a:lnTo>
                    <a:pt x="15371801" y="771728"/>
                  </a:lnTo>
                  <a:lnTo>
                    <a:pt x="15338209" y="733628"/>
                  </a:lnTo>
                  <a:lnTo>
                    <a:pt x="15303983" y="708228"/>
                  </a:lnTo>
                  <a:lnTo>
                    <a:pt x="15269159" y="682828"/>
                  </a:lnTo>
                  <a:lnTo>
                    <a:pt x="15233726" y="657428"/>
                  </a:lnTo>
                  <a:lnTo>
                    <a:pt x="15197709" y="619328"/>
                  </a:lnTo>
                  <a:lnTo>
                    <a:pt x="15161121" y="593928"/>
                  </a:lnTo>
                  <a:lnTo>
                    <a:pt x="15123960" y="568528"/>
                  </a:lnTo>
                  <a:lnTo>
                    <a:pt x="15086241" y="543128"/>
                  </a:lnTo>
                  <a:lnTo>
                    <a:pt x="15047989" y="530428"/>
                  </a:lnTo>
                  <a:lnTo>
                    <a:pt x="15009190" y="505028"/>
                  </a:lnTo>
                  <a:lnTo>
                    <a:pt x="14930057" y="454228"/>
                  </a:lnTo>
                  <a:lnTo>
                    <a:pt x="14889747" y="441528"/>
                  </a:lnTo>
                  <a:lnTo>
                    <a:pt x="14848929" y="416128"/>
                  </a:lnTo>
                  <a:lnTo>
                    <a:pt x="14807654" y="403428"/>
                  </a:lnTo>
                  <a:lnTo>
                    <a:pt x="14765909" y="378028"/>
                  </a:lnTo>
                  <a:lnTo>
                    <a:pt x="14637995" y="339928"/>
                  </a:lnTo>
                  <a:lnTo>
                    <a:pt x="14626895" y="333451"/>
                  </a:lnTo>
                  <a:lnTo>
                    <a:pt x="14626895" y="2740228"/>
                  </a:lnTo>
                  <a:lnTo>
                    <a:pt x="14624952" y="2778328"/>
                  </a:lnTo>
                  <a:lnTo>
                    <a:pt x="14619186" y="2829128"/>
                  </a:lnTo>
                  <a:lnTo>
                    <a:pt x="14609737" y="2867228"/>
                  </a:lnTo>
                  <a:lnTo>
                    <a:pt x="14596707" y="2905328"/>
                  </a:lnTo>
                  <a:lnTo>
                    <a:pt x="14580210" y="2943428"/>
                  </a:lnTo>
                  <a:lnTo>
                    <a:pt x="14560372" y="2981528"/>
                  </a:lnTo>
                  <a:lnTo>
                    <a:pt x="14537296" y="3006928"/>
                  </a:lnTo>
                  <a:lnTo>
                    <a:pt x="14511096" y="3045028"/>
                  </a:lnTo>
                  <a:lnTo>
                    <a:pt x="14481899" y="3070428"/>
                  </a:lnTo>
                  <a:lnTo>
                    <a:pt x="14449806" y="3108528"/>
                  </a:lnTo>
                  <a:lnTo>
                    <a:pt x="14414957" y="3133928"/>
                  </a:lnTo>
                  <a:lnTo>
                    <a:pt x="14377442" y="3159328"/>
                  </a:lnTo>
                  <a:lnTo>
                    <a:pt x="14337386" y="3184728"/>
                  </a:lnTo>
                  <a:lnTo>
                    <a:pt x="14294904" y="3197428"/>
                  </a:lnTo>
                  <a:lnTo>
                    <a:pt x="14250111" y="3222828"/>
                  </a:lnTo>
                  <a:lnTo>
                    <a:pt x="14203134" y="3235528"/>
                  </a:lnTo>
                  <a:lnTo>
                    <a:pt x="14154074" y="3248228"/>
                  </a:lnTo>
                  <a:lnTo>
                    <a:pt x="14103045" y="3248228"/>
                  </a:lnTo>
                  <a:lnTo>
                    <a:pt x="14050175" y="3260928"/>
                  </a:lnTo>
                  <a:lnTo>
                    <a:pt x="13995565" y="3260928"/>
                  </a:lnTo>
                  <a:lnTo>
                    <a:pt x="13939355" y="3273628"/>
                  </a:lnTo>
                  <a:lnTo>
                    <a:pt x="13884440" y="3260928"/>
                  </a:lnTo>
                  <a:lnTo>
                    <a:pt x="13780097" y="3260928"/>
                  </a:lnTo>
                  <a:lnTo>
                    <a:pt x="13730821" y="3248228"/>
                  </a:lnTo>
                  <a:lnTo>
                    <a:pt x="13683577" y="3235528"/>
                  </a:lnTo>
                  <a:lnTo>
                    <a:pt x="13638441" y="3222828"/>
                  </a:lnTo>
                  <a:lnTo>
                    <a:pt x="13595503" y="3197428"/>
                  </a:lnTo>
                  <a:lnTo>
                    <a:pt x="13554824" y="3184728"/>
                  </a:lnTo>
                  <a:lnTo>
                    <a:pt x="13516509" y="3159328"/>
                  </a:lnTo>
                  <a:lnTo>
                    <a:pt x="13480618" y="3133928"/>
                  </a:lnTo>
                  <a:lnTo>
                    <a:pt x="13447230" y="3108528"/>
                  </a:lnTo>
                  <a:lnTo>
                    <a:pt x="13416433" y="3070428"/>
                  </a:lnTo>
                  <a:lnTo>
                    <a:pt x="13388315" y="3045028"/>
                  </a:lnTo>
                  <a:lnTo>
                    <a:pt x="13362927" y="3006928"/>
                  </a:lnTo>
                  <a:lnTo>
                    <a:pt x="13340372" y="2968828"/>
                  </a:lnTo>
                  <a:lnTo>
                    <a:pt x="13320725" y="2930728"/>
                  </a:lnTo>
                  <a:lnTo>
                    <a:pt x="13304063" y="2892628"/>
                  </a:lnTo>
                  <a:lnTo>
                    <a:pt x="13290461" y="2854528"/>
                  </a:lnTo>
                  <a:lnTo>
                    <a:pt x="13280009" y="2816428"/>
                  </a:lnTo>
                  <a:lnTo>
                    <a:pt x="13272770" y="2765628"/>
                  </a:lnTo>
                  <a:lnTo>
                    <a:pt x="13268833" y="2727528"/>
                  </a:lnTo>
                  <a:lnTo>
                    <a:pt x="13619353" y="2727528"/>
                  </a:lnTo>
                  <a:lnTo>
                    <a:pt x="13626008" y="2765628"/>
                  </a:lnTo>
                  <a:lnTo>
                    <a:pt x="13639203" y="2803728"/>
                  </a:lnTo>
                  <a:lnTo>
                    <a:pt x="13658622" y="2841828"/>
                  </a:lnTo>
                  <a:lnTo>
                    <a:pt x="13714895" y="2892628"/>
                  </a:lnTo>
                  <a:lnTo>
                    <a:pt x="13751141" y="2918028"/>
                  </a:lnTo>
                  <a:lnTo>
                    <a:pt x="13792391" y="2943428"/>
                  </a:lnTo>
                  <a:lnTo>
                    <a:pt x="13838327" y="2956128"/>
                  </a:lnTo>
                  <a:lnTo>
                    <a:pt x="13888657" y="2956128"/>
                  </a:lnTo>
                  <a:lnTo>
                    <a:pt x="13943076" y="2968828"/>
                  </a:lnTo>
                  <a:lnTo>
                    <a:pt x="13996251" y="2956128"/>
                  </a:lnTo>
                  <a:lnTo>
                    <a:pt x="14045654" y="2956128"/>
                  </a:lnTo>
                  <a:lnTo>
                    <a:pt x="14090853" y="2930728"/>
                  </a:lnTo>
                  <a:lnTo>
                    <a:pt x="14131430" y="2918028"/>
                  </a:lnTo>
                  <a:lnTo>
                    <a:pt x="14166939" y="2892628"/>
                  </a:lnTo>
                  <a:lnTo>
                    <a:pt x="14196949" y="2867228"/>
                  </a:lnTo>
                  <a:lnTo>
                    <a:pt x="14221041" y="2829128"/>
                  </a:lnTo>
                  <a:lnTo>
                    <a:pt x="14238783" y="2791028"/>
                  </a:lnTo>
                  <a:lnTo>
                    <a:pt x="14249743" y="2752928"/>
                  </a:lnTo>
                  <a:lnTo>
                    <a:pt x="14252245" y="2727528"/>
                  </a:lnTo>
                  <a:lnTo>
                    <a:pt x="14253502" y="2714828"/>
                  </a:lnTo>
                  <a:lnTo>
                    <a:pt x="14249934" y="2664028"/>
                  </a:lnTo>
                  <a:lnTo>
                    <a:pt x="14239431" y="2625928"/>
                  </a:lnTo>
                  <a:lnTo>
                    <a:pt x="14222260" y="2587828"/>
                  </a:lnTo>
                  <a:lnTo>
                    <a:pt x="14198664" y="2562428"/>
                  </a:lnTo>
                  <a:lnTo>
                    <a:pt x="14168908" y="2524328"/>
                  </a:lnTo>
                  <a:lnTo>
                    <a:pt x="14133259" y="2511628"/>
                  </a:lnTo>
                  <a:lnTo>
                    <a:pt x="14091996" y="2486228"/>
                  </a:lnTo>
                  <a:lnTo>
                    <a:pt x="14045362" y="2473528"/>
                  </a:lnTo>
                  <a:lnTo>
                    <a:pt x="13993622" y="2460828"/>
                  </a:lnTo>
                  <a:lnTo>
                    <a:pt x="13719924" y="2460828"/>
                  </a:lnTo>
                  <a:lnTo>
                    <a:pt x="13719924" y="2194128"/>
                  </a:lnTo>
                  <a:lnTo>
                    <a:pt x="13933323" y="2194128"/>
                  </a:lnTo>
                  <a:lnTo>
                    <a:pt x="13986650" y="2181428"/>
                  </a:lnTo>
                  <a:lnTo>
                    <a:pt x="14035545" y="2181428"/>
                  </a:lnTo>
                  <a:lnTo>
                    <a:pt x="14079487" y="2156028"/>
                  </a:lnTo>
                  <a:lnTo>
                    <a:pt x="14117993" y="2143328"/>
                  </a:lnTo>
                  <a:lnTo>
                    <a:pt x="14150607" y="2105228"/>
                  </a:lnTo>
                  <a:lnTo>
                    <a:pt x="14196124" y="2041728"/>
                  </a:lnTo>
                  <a:lnTo>
                    <a:pt x="14208074" y="1990928"/>
                  </a:lnTo>
                  <a:lnTo>
                    <a:pt x="14212164" y="1952828"/>
                  </a:lnTo>
                  <a:lnTo>
                    <a:pt x="14208189" y="1902028"/>
                  </a:lnTo>
                  <a:lnTo>
                    <a:pt x="14196517" y="1863928"/>
                  </a:lnTo>
                  <a:lnTo>
                    <a:pt x="14177556" y="1825828"/>
                  </a:lnTo>
                  <a:lnTo>
                    <a:pt x="14119251" y="1775028"/>
                  </a:lnTo>
                  <a:lnTo>
                    <a:pt x="14080693" y="1749628"/>
                  </a:lnTo>
                  <a:lnTo>
                    <a:pt x="14036383" y="1736928"/>
                  </a:lnTo>
                  <a:lnTo>
                    <a:pt x="13986713" y="1724228"/>
                  </a:lnTo>
                  <a:lnTo>
                    <a:pt x="13877658" y="1724228"/>
                  </a:lnTo>
                  <a:lnTo>
                    <a:pt x="13827849" y="1736928"/>
                  </a:lnTo>
                  <a:lnTo>
                    <a:pt x="13783018" y="1749628"/>
                  </a:lnTo>
                  <a:lnTo>
                    <a:pt x="13743546" y="1775028"/>
                  </a:lnTo>
                  <a:lnTo>
                    <a:pt x="13709815" y="1800428"/>
                  </a:lnTo>
                  <a:lnTo>
                    <a:pt x="13682205" y="1838528"/>
                  </a:lnTo>
                  <a:lnTo>
                    <a:pt x="13661098" y="1876628"/>
                  </a:lnTo>
                  <a:lnTo>
                    <a:pt x="13646874" y="1914728"/>
                  </a:lnTo>
                  <a:lnTo>
                    <a:pt x="13639927" y="1965528"/>
                  </a:lnTo>
                  <a:lnTo>
                    <a:pt x="13301650" y="1965528"/>
                  </a:lnTo>
                  <a:lnTo>
                    <a:pt x="13305206" y="1914728"/>
                  </a:lnTo>
                  <a:lnTo>
                    <a:pt x="13312191" y="1876628"/>
                  </a:lnTo>
                  <a:lnTo>
                    <a:pt x="13322554" y="1825828"/>
                  </a:lnTo>
                  <a:lnTo>
                    <a:pt x="13336194" y="1787728"/>
                  </a:lnTo>
                  <a:lnTo>
                    <a:pt x="13353060" y="1749628"/>
                  </a:lnTo>
                  <a:lnTo>
                    <a:pt x="13373075" y="1698828"/>
                  </a:lnTo>
                  <a:lnTo>
                    <a:pt x="13396151" y="1673428"/>
                  </a:lnTo>
                  <a:lnTo>
                    <a:pt x="13422211" y="1635328"/>
                  </a:lnTo>
                  <a:lnTo>
                    <a:pt x="13451205" y="1597228"/>
                  </a:lnTo>
                  <a:lnTo>
                    <a:pt x="13483044" y="1571828"/>
                  </a:lnTo>
                  <a:lnTo>
                    <a:pt x="13517664" y="1546428"/>
                  </a:lnTo>
                  <a:lnTo>
                    <a:pt x="13554977" y="1521028"/>
                  </a:lnTo>
                  <a:lnTo>
                    <a:pt x="13594918" y="1495628"/>
                  </a:lnTo>
                  <a:lnTo>
                    <a:pt x="13637413" y="1482928"/>
                  </a:lnTo>
                  <a:lnTo>
                    <a:pt x="13682383" y="1470228"/>
                  </a:lnTo>
                  <a:lnTo>
                    <a:pt x="13729754" y="1457528"/>
                  </a:lnTo>
                  <a:lnTo>
                    <a:pt x="13779462" y="1444828"/>
                  </a:lnTo>
                  <a:lnTo>
                    <a:pt x="13831430" y="1432128"/>
                  </a:lnTo>
                  <a:lnTo>
                    <a:pt x="14051623" y="1432128"/>
                  </a:lnTo>
                  <a:lnTo>
                    <a:pt x="14103668" y="1444828"/>
                  </a:lnTo>
                  <a:lnTo>
                    <a:pt x="14153629" y="1457528"/>
                  </a:lnTo>
                  <a:lnTo>
                    <a:pt x="14201369" y="1470228"/>
                  </a:lnTo>
                  <a:lnTo>
                    <a:pt x="14246733" y="1482928"/>
                  </a:lnTo>
                  <a:lnTo>
                    <a:pt x="14289608" y="1508328"/>
                  </a:lnTo>
                  <a:lnTo>
                    <a:pt x="14329855" y="1521028"/>
                  </a:lnTo>
                  <a:lnTo>
                    <a:pt x="14367320" y="1546428"/>
                  </a:lnTo>
                  <a:lnTo>
                    <a:pt x="14401864" y="1571828"/>
                  </a:lnTo>
                  <a:lnTo>
                    <a:pt x="14433360" y="1597228"/>
                  </a:lnTo>
                  <a:lnTo>
                    <a:pt x="14461668" y="1635328"/>
                  </a:lnTo>
                  <a:lnTo>
                    <a:pt x="14486649" y="1660728"/>
                  </a:lnTo>
                  <a:lnTo>
                    <a:pt x="14508175" y="1698828"/>
                  </a:lnTo>
                  <a:lnTo>
                    <a:pt x="14526082" y="1736928"/>
                  </a:lnTo>
                  <a:lnTo>
                    <a:pt x="14540256" y="1775028"/>
                  </a:lnTo>
                  <a:lnTo>
                    <a:pt x="14550555" y="1813128"/>
                  </a:lnTo>
                  <a:lnTo>
                    <a:pt x="14556829" y="1851228"/>
                  </a:lnTo>
                  <a:lnTo>
                    <a:pt x="14558950" y="1902028"/>
                  </a:lnTo>
                  <a:lnTo>
                    <a:pt x="14556334" y="1952828"/>
                  </a:lnTo>
                  <a:lnTo>
                    <a:pt x="14548612" y="1990928"/>
                  </a:lnTo>
                  <a:lnTo>
                    <a:pt x="14536001" y="2041728"/>
                  </a:lnTo>
                  <a:lnTo>
                    <a:pt x="14518704" y="2079828"/>
                  </a:lnTo>
                  <a:lnTo>
                    <a:pt x="14496936" y="2117928"/>
                  </a:lnTo>
                  <a:lnTo>
                    <a:pt x="14470875" y="2156028"/>
                  </a:lnTo>
                  <a:lnTo>
                    <a:pt x="14440764" y="2194128"/>
                  </a:lnTo>
                  <a:lnTo>
                    <a:pt x="14406791" y="2219528"/>
                  </a:lnTo>
                  <a:lnTo>
                    <a:pt x="14369174" y="2244928"/>
                  </a:lnTo>
                  <a:lnTo>
                    <a:pt x="14328102" y="2270328"/>
                  </a:lnTo>
                  <a:lnTo>
                    <a:pt x="14283804" y="2283028"/>
                  </a:lnTo>
                  <a:lnTo>
                    <a:pt x="14236472" y="2295728"/>
                  </a:lnTo>
                  <a:lnTo>
                    <a:pt x="14236472" y="2321128"/>
                  </a:lnTo>
                  <a:lnTo>
                    <a:pt x="14286535" y="2333828"/>
                  </a:lnTo>
                  <a:lnTo>
                    <a:pt x="14333715" y="2346528"/>
                  </a:lnTo>
                  <a:lnTo>
                    <a:pt x="14377886" y="2359228"/>
                  </a:lnTo>
                  <a:lnTo>
                    <a:pt x="14418907" y="2371928"/>
                  </a:lnTo>
                  <a:lnTo>
                    <a:pt x="14456639" y="2397328"/>
                  </a:lnTo>
                  <a:lnTo>
                    <a:pt x="14490967" y="2422728"/>
                  </a:lnTo>
                  <a:lnTo>
                    <a:pt x="14521752" y="2448128"/>
                  </a:lnTo>
                  <a:lnTo>
                    <a:pt x="14548853" y="2486228"/>
                  </a:lnTo>
                  <a:lnTo>
                    <a:pt x="14572145" y="2524328"/>
                  </a:lnTo>
                  <a:lnTo>
                    <a:pt x="14591500" y="2562428"/>
                  </a:lnTo>
                  <a:lnTo>
                    <a:pt x="14606791" y="2600528"/>
                  </a:lnTo>
                  <a:lnTo>
                    <a:pt x="14617865" y="2638628"/>
                  </a:lnTo>
                  <a:lnTo>
                    <a:pt x="14624609" y="2689428"/>
                  </a:lnTo>
                  <a:lnTo>
                    <a:pt x="14626895" y="2740228"/>
                  </a:lnTo>
                  <a:lnTo>
                    <a:pt x="14626895" y="333451"/>
                  </a:lnTo>
                  <a:lnTo>
                    <a:pt x="14594497" y="314528"/>
                  </a:lnTo>
                  <a:lnTo>
                    <a:pt x="14461617" y="276428"/>
                  </a:lnTo>
                  <a:lnTo>
                    <a:pt x="14416558" y="276428"/>
                  </a:lnTo>
                  <a:lnTo>
                    <a:pt x="14325359" y="251028"/>
                  </a:lnTo>
                  <a:lnTo>
                    <a:pt x="14279245" y="251028"/>
                  </a:lnTo>
                  <a:lnTo>
                    <a:pt x="14232801" y="238328"/>
                  </a:lnTo>
                  <a:lnTo>
                    <a:pt x="14186040" y="238328"/>
                  </a:lnTo>
                  <a:lnTo>
                    <a:pt x="14138974" y="225628"/>
                  </a:lnTo>
                  <a:lnTo>
                    <a:pt x="13756754" y="225628"/>
                  </a:lnTo>
                  <a:lnTo>
                    <a:pt x="13709688" y="238328"/>
                  </a:lnTo>
                  <a:lnTo>
                    <a:pt x="13662927" y="238328"/>
                  </a:lnTo>
                  <a:lnTo>
                    <a:pt x="13616483" y="251028"/>
                  </a:lnTo>
                  <a:lnTo>
                    <a:pt x="13570369" y="251028"/>
                  </a:lnTo>
                  <a:lnTo>
                    <a:pt x="13479171" y="276428"/>
                  </a:lnTo>
                  <a:lnTo>
                    <a:pt x="13434111" y="276428"/>
                  </a:lnTo>
                  <a:lnTo>
                    <a:pt x="13301231" y="314528"/>
                  </a:lnTo>
                  <a:lnTo>
                    <a:pt x="13257733" y="339928"/>
                  </a:lnTo>
                  <a:lnTo>
                    <a:pt x="13129819" y="378028"/>
                  </a:lnTo>
                  <a:lnTo>
                    <a:pt x="13088074" y="403428"/>
                  </a:lnTo>
                  <a:lnTo>
                    <a:pt x="13046786" y="416128"/>
                  </a:lnTo>
                  <a:lnTo>
                    <a:pt x="13005981" y="441528"/>
                  </a:lnTo>
                  <a:lnTo>
                    <a:pt x="12965671" y="454228"/>
                  </a:lnTo>
                  <a:lnTo>
                    <a:pt x="12886538" y="505028"/>
                  </a:lnTo>
                  <a:lnTo>
                    <a:pt x="12847739" y="530428"/>
                  </a:lnTo>
                  <a:lnTo>
                    <a:pt x="12809487" y="543128"/>
                  </a:lnTo>
                  <a:lnTo>
                    <a:pt x="12771768" y="568528"/>
                  </a:lnTo>
                  <a:lnTo>
                    <a:pt x="12734608" y="593928"/>
                  </a:lnTo>
                  <a:lnTo>
                    <a:pt x="12698019" y="619328"/>
                  </a:lnTo>
                  <a:lnTo>
                    <a:pt x="12662002" y="657428"/>
                  </a:lnTo>
                  <a:lnTo>
                    <a:pt x="12626569" y="682828"/>
                  </a:lnTo>
                  <a:lnTo>
                    <a:pt x="12591745" y="708228"/>
                  </a:lnTo>
                  <a:lnTo>
                    <a:pt x="12557519" y="733628"/>
                  </a:lnTo>
                  <a:lnTo>
                    <a:pt x="12523927" y="771728"/>
                  </a:lnTo>
                  <a:lnTo>
                    <a:pt x="12490958" y="797128"/>
                  </a:lnTo>
                  <a:lnTo>
                    <a:pt x="12458649" y="822528"/>
                  </a:lnTo>
                  <a:lnTo>
                    <a:pt x="12426988" y="860628"/>
                  </a:lnTo>
                  <a:lnTo>
                    <a:pt x="12395987" y="886028"/>
                  </a:lnTo>
                  <a:lnTo>
                    <a:pt x="12365673" y="924128"/>
                  </a:lnTo>
                  <a:lnTo>
                    <a:pt x="12336056" y="962228"/>
                  </a:lnTo>
                  <a:lnTo>
                    <a:pt x="12307126" y="987628"/>
                  </a:lnTo>
                  <a:lnTo>
                    <a:pt x="12278919" y="1025728"/>
                  </a:lnTo>
                  <a:lnTo>
                    <a:pt x="12251436" y="1063828"/>
                  </a:lnTo>
                  <a:lnTo>
                    <a:pt x="12224677" y="1101928"/>
                  </a:lnTo>
                  <a:lnTo>
                    <a:pt x="12198668" y="1140028"/>
                  </a:lnTo>
                  <a:lnTo>
                    <a:pt x="12173420" y="1178128"/>
                  </a:lnTo>
                  <a:lnTo>
                    <a:pt x="12148947" y="1203528"/>
                  </a:lnTo>
                  <a:lnTo>
                    <a:pt x="12125249" y="1241628"/>
                  </a:lnTo>
                  <a:lnTo>
                    <a:pt x="12102338" y="1292428"/>
                  </a:lnTo>
                  <a:lnTo>
                    <a:pt x="12080227" y="1330528"/>
                  </a:lnTo>
                  <a:lnTo>
                    <a:pt x="12058942" y="1368628"/>
                  </a:lnTo>
                  <a:lnTo>
                    <a:pt x="12038470" y="1406728"/>
                  </a:lnTo>
                  <a:lnTo>
                    <a:pt x="12018848" y="1444828"/>
                  </a:lnTo>
                  <a:lnTo>
                    <a:pt x="12000065" y="1482928"/>
                  </a:lnTo>
                  <a:lnTo>
                    <a:pt x="11982133" y="1533728"/>
                  </a:lnTo>
                  <a:lnTo>
                    <a:pt x="11965089" y="1571828"/>
                  </a:lnTo>
                  <a:lnTo>
                    <a:pt x="11948909" y="1609928"/>
                  </a:lnTo>
                  <a:lnTo>
                    <a:pt x="11933631" y="1660728"/>
                  </a:lnTo>
                  <a:lnTo>
                    <a:pt x="11919255" y="1698828"/>
                  </a:lnTo>
                  <a:lnTo>
                    <a:pt x="11905806" y="1749628"/>
                  </a:lnTo>
                  <a:lnTo>
                    <a:pt x="11893271" y="1787728"/>
                  </a:lnTo>
                  <a:lnTo>
                    <a:pt x="11881676" y="1838528"/>
                  </a:lnTo>
                  <a:lnTo>
                    <a:pt x="11871020" y="1876628"/>
                  </a:lnTo>
                  <a:lnTo>
                    <a:pt x="11861343" y="1927428"/>
                  </a:lnTo>
                  <a:lnTo>
                    <a:pt x="11852631" y="1965528"/>
                  </a:lnTo>
                  <a:lnTo>
                    <a:pt x="11844896" y="2016328"/>
                  </a:lnTo>
                  <a:lnTo>
                    <a:pt x="11838165" y="2067128"/>
                  </a:lnTo>
                  <a:lnTo>
                    <a:pt x="11832425" y="2105228"/>
                  </a:lnTo>
                  <a:lnTo>
                    <a:pt x="11827713" y="2156028"/>
                  </a:lnTo>
                  <a:lnTo>
                    <a:pt x="11824030" y="2206828"/>
                  </a:lnTo>
                  <a:lnTo>
                    <a:pt x="11821376" y="2257628"/>
                  </a:lnTo>
                  <a:lnTo>
                    <a:pt x="11819788" y="2295728"/>
                  </a:lnTo>
                  <a:lnTo>
                    <a:pt x="11819255" y="2346528"/>
                  </a:lnTo>
                  <a:lnTo>
                    <a:pt x="11819788" y="2397328"/>
                  </a:lnTo>
                  <a:lnTo>
                    <a:pt x="11821376" y="2448128"/>
                  </a:lnTo>
                  <a:lnTo>
                    <a:pt x="11824030" y="2486228"/>
                  </a:lnTo>
                  <a:lnTo>
                    <a:pt x="11827713" y="2537028"/>
                  </a:lnTo>
                  <a:lnTo>
                    <a:pt x="11832425" y="2587828"/>
                  </a:lnTo>
                  <a:lnTo>
                    <a:pt x="11838165" y="2638628"/>
                  </a:lnTo>
                  <a:lnTo>
                    <a:pt x="11844896" y="2676728"/>
                  </a:lnTo>
                  <a:lnTo>
                    <a:pt x="11852631" y="2727528"/>
                  </a:lnTo>
                  <a:lnTo>
                    <a:pt x="11861343" y="2765628"/>
                  </a:lnTo>
                  <a:lnTo>
                    <a:pt x="11871020" y="2816428"/>
                  </a:lnTo>
                  <a:lnTo>
                    <a:pt x="11881676" y="2867228"/>
                  </a:lnTo>
                  <a:lnTo>
                    <a:pt x="11893271" y="2905328"/>
                  </a:lnTo>
                  <a:lnTo>
                    <a:pt x="11905806" y="2956128"/>
                  </a:lnTo>
                  <a:lnTo>
                    <a:pt x="11919255" y="2994228"/>
                  </a:lnTo>
                  <a:lnTo>
                    <a:pt x="11933631" y="3032328"/>
                  </a:lnTo>
                  <a:lnTo>
                    <a:pt x="11948909" y="3083128"/>
                  </a:lnTo>
                  <a:lnTo>
                    <a:pt x="11965089" y="3121228"/>
                  </a:lnTo>
                  <a:lnTo>
                    <a:pt x="11982133" y="3172028"/>
                  </a:lnTo>
                  <a:lnTo>
                    <a:pt x="12000065" y="3210128"/>
                  </a:lnTo>
                  <a:lnTo>
                    <a:pt x="12018848" y="3248228"/>
                  </a:lnTo>
                  <a:lnTo>
                    <a:pt x="12038470" y="3286328"/>
                  </a:lnTo>
                  <a:lnTo>
                    <a:pt x="12058942" y="3324428"/>
                  </a:lnTo>
                  <a:lnTo>
                    <a:pt x="12080227" y="3375228"/>
                  </a:lnTo>
                  <a:lnTo>
                    <a:pt x="12102338" y="3413328"/>
                  </a:lnTo>
                  <a:lnTo>
                    <a:pt x="12125249" y="3451428"/>
                  </a:lnTo>
                  <a:lnTo>
                    <a:pt x="12148947" y="3489528"/>
                  </a:lnTo>
                  <a:lnTo>
                    <a:pt x="12173420" y="3527628"/>
                  </a:lnTo>
                  <a:lnTo>
                    <a:pt x="12198668" y="3565728"/>
                  </a:lnTo>
                  <a:lnTo>
                    <a:pt x="12224677" y="3603828"/>
                  </a:lnTo>
                  <a:lnTo>
                    <a:pt x="12251436" y="3629228"/>
                  </a:lnTo>
                  <a:lnTo>
                    <a:pt x="12278919" y="3667328"/>
                  </a:lnTo>
                  <a:lnTo>
                    <a:pt x="12307126" y="3705428"/>
                  </a:lnTo>
                  <a:lnTo>
                    <a:pt x="12336056" y="3743528"/>
                  </a:lnTo>
                  <a:lnTo>
                    <a:pt x="12365673" y="3768928"/>
                  </a:lnTo>
                  <a:lnTo>
                    <a:pt x="12395987" y="3807028"/>
                  </a:lnTo>
                  <a:lnTo>
                    <a:pt x="12426988" y="3832428"/>
                  </a:lnTo>
                  <a:lnTo>
                    <a:pt x="12458649" y="3870528"/>
                  </a:lnTo>
                  <a:lnTo>
                    <a:pt x="12490958" y="3895928"/>
                  </a:lnTo>
                  <a:lnTo>
                    <a:pt x="12523927" y="3934028"/>
                  </a:lnTo>
                  <a:lnTo>
                    <a:pt x="12557519" y="3959428"/>
                  </a:lnTo>
                  <a:lnTo>
                    <a:pt x="12591745" y="3984828"/>
                  </a:lnTo>
                  <a:lnTo>
                    <a:pt x="12626569" y="4022928"/>
                  </a:lnTo>
                  <a:lnTo>
                    <a:pt x="12662002" y="4048328"/>
                  </a:lnTo>
                  <a:lnTo>
                    <a:pt x="12698019" y="4073728"/>
                  </a:lnTo>
                  <a:lnTo>
                    <a:pt x="12734608" y="4099128"/>
                  </a:lnTo>
                  <a:lnTo>
                    <a:pt x="12771768" y="4124528"/>
                  </a:lnTo>
                  <a:lnTo>
                    <a:pt x="12847739" y="4175328"/>
                  </a:lnTo>
                  <a:lnTo>
                    <a:pt x="12886538" y="4188028"/>
                  </a:lnTo>
                  <a:lnTo>
                    <a:pt x="12965671" y="4238828"/>
                  </a:lnTo>
                  <a:lnTo>
                    <a:pt x="13005981" y="4251528"/>
                  </a:lnTo>
                  <a:lnTo>
                    <a:pt x="13046786" y="4276928"/>
                  </a:lnTo>
                  <a:lnTo>
                    <a:pt x="13088074" y="4289628"/>
                  </a:lnTo>
                  <a:lnTo>
                    <a:pt x="13129819" y="4315028"/>
                  </a:lnTo>
                  <a:lnTo>
                    <a:pt x="13172021" y="4327728"/>
                  </a:lnTo>
                  <a:lnTo>
                    <a:pt x="13214668" y="4353128"/>
                  </a:lnTo>
                  <a:lnTo>
                    <a:pt x="13479171" y="4429328"/>
                  </a:lnTo>
                  <a:lnTo>
                    <a:pt x="13524586" y="4429328"/>
                  </a:lnTo>
                  <a:lnTo>
                    <a:pt x="13616483" y="4454728"/>
                  </a:lnTo>
                  <a:lnTo>
                    <a:pt x="13662927" y="4454728"/>
                  </a:lnTo>
                  <a:lnTo>
                    <a:pt x="13709688" y="4467428"/>
                  </a:lnTo>
                  <a:lnTo>
                    <a:pt x="13804113" y="4467428"/>
                  </a:lnTo>
                  <a:lnTo>
                    <a:pt x="13851763" y="4480128"/>
                  </a:lnTo>
                  <a:lnTo>
                    <a:pt x="14043965" y="4480128"/>
                  </a:lnTo>
                  <a:lnTo>
                    <a:pt x="14091615" y="4467428"/>
                  </a:lnTo>
                  <a:lnTo>
                    <a:pt x="14186040" y="4467428"/>
                  </a:lnTo>
                  <a:lnTo>
                    <a:pt x="14232801" y="4454728"/>
                  </a:lnTo>
                  <a:lnTo>
                    <a:pt x="14279245" y="4454728"/>
                  </a:lnTo>
                  <a:lnTo>
                    <a:pt x="14371130" y="4429328"/>
                  </a:lnTo>
                  <a:lnTo>
                    <a:pt x="14416558" y="4429328"/>
                  </a:lnTo>
                  <a:lnTo>
                    <a:pt x="14681060" y="4353128"/>
                  </a:lnTo>
                  <a:lnTo>
                    <a:pt x="14723707" y="4327728"/>
                  </a:lnTo>
                  <a:lnTo>
                    <a:pt x="14765909" y="4315028"/>
                  </a:lnTo>
                  <a:lnTo>
                    <a:pt x="14807654" y="4289628"/>
                  </a:lnTo>
                  <a:lnTo>
                    <a:pt x="14848929" y="4276928"/>
                  </a:lnTo>
                  <a:lnTo>
                    <a:pt x="14889747" y="4251528"/>
                  </a:lnTo>
                  <a:lnTo>
                    <a:pt x="14930057" y="4238828"/>
                  </a:lnTo>
                  <a:lnTo>
                    <a:pt x="15009190" y="4188028"/>
                  </a:lnTo>
                  <a:lnTo>
                    <a:pt x="15047989" y="4175328"/>
                  </a:lnTo>
                  <a:lnTo>
                    <a:pt x="15123960" y="4124528"/>
                  </a:lnTo>
                  <a:lnTo>
                    <a:pt x="15161121" y="4099128"/>
                  </a:lnTo>
                  <a:lnTo>
                    <a:pt x="15197709" y="4073728"/>
                  </a:lnTo>
                  <a:lnTo>
                    <a:pt x="15233726" y="4048328"/>
                  </a:lnTo>
                  <a:lnTo>
                    <a:pt x="15269159" y="4022928"/>
                  </a:lnTo>
                  <a:lnTo>
                    <a:pt x="15303983" y="3984828"/>
                  </a:lnTo>
                  <a:lnTo>
                    <a:pt x="15338209" y="3959428"/>
                  </a:lnTo>
                  <a:lnTo>
                    <a:pt x="15371801" y="3934028"/>
                  </a:lnTo>
                  <a:lnTo>
                    <a:pt x="15404757" y="3895928"/>
                  </a:lnTo>
                  <a:lnTo>
                    <a:pt x="15437079" y="3870528"/>
                  </a:lnTo>
                  <a:lnTo>
                    <a:pt x="15468740" y="3832428"/>
                  </a:lnTo>
                  <a:lnTo>
                    <a:pt x="15499741" y="3807028"/>
                  </a:lnTo>
                  <a:lnTo>
                    <a:pt x="15530056" y="3768928"/>
                  </a:lnTo>
                  <a:lnTo>
                    <a:pt x="15559672" y="3743528"/>
                  </a:lnTo>
                  <a:lnTo>
                    <a:pt x="15588603" y="3705428"/>
                  </a:lnTo>
                  <a:lnTo>
                    <a:pt x="15616809" y="3667328"/>
                  </a:lnTo>
                  <a:lnTo>
                    <a:pt x="15644292" y="3629228"/>
                  </a:lnTo>
                  <a:lnTo>
                    <a:pt x="15671051" y="3603828"/>
                  </a:lnTo>
                  <a:lnTo>
                    <a:pt x="15697061" y="3565728"/>
                  </a:lnTo>
                  <a:lnTo>
                    <a:pt x="15722308" y="3527628"/>
                  </a:lnTo>
                  <a:lnTo>
                    <a:pt x="15746781" y="3489528"/>
                  </a:lnTo>
                  <a:lnTo>
                    <a:pt x="15770479" y="3451428"/>
                  </a:lnTo>
                  <a:lnTo>
                    <a:pt x="15793390" y="3413328"/>
                  </a:lnTo>
                  <a:lnTo>
                    <a:pt x="15815501" y="3375228"/>
                  </a:lnTo>
                  <a:lnTo>
                    <a:pt x="15836786" y="3324428"/>
                  </a:lnTo>
                  <a:lnTo>
                    <a:pt x="15857258" y="3286328"/>
                  </a:lnTo>
                  <a:lnTo>
                    <a:pt x="15863799" y="3273628"/>
                  </a:lnTo>
                  <a:lnTo>
                    <a:pt x="15876880" y="3248228"/>
                  </a:lnTo>
                  <a:lnTo>
                    <a:pt x="15895663" y="3210128"/>
                  </a:lnTo>
                  <a:lnTo>
                    <a:pt x="15913596" y="3172028"/>
                  </a:lnTo>
                  <a:lnTo>
                    <a:pt x="15930639" y="3121228"/>
                  </a:lnTo>
                  <a:lnTo>
                    <a:pt x="15946819" y="3083128"/>
                  </a:lnTo>
                  <a:lnTo>
                    <a:pt x="15962097" y="3032328"/>
                  </a:lnTo>
                  <a:lnTo>
                    <a:pt x="15976473" y="2994228"/>
                  </a:lnTo>
                  <a:lnTo>
                    <a:pt x="15989923" y="2956128"/>
                  </a:lnTo>
                  <a:lnTo>
                    <a:pt x="16002457" y="2905328"/>
                  </a:lnTo>
                  <a:lnTo>
                    <a:pt x="16014053" y="2867228"/>
                  </a:lnTo>
                  <a:lnTo>
                    <a:pt x="16024695" y="2816428"/>
                  </a:lnTo>
                  <a:lnTo>
                    <a:pt x="16034385" y="2765628"/>
                  </a:lnTo>
                  <a:lnTo>
                    <a:pt x="16043097" y="2727528"/>
                  </a:lnTo>
                  <a:lnTo>
                    <a:pt x="16050832" y="2676728"/>
                  </a:lnTo>
                  <a:lnTo>
                    <a:pt x="16057563" y="2638628"/>
                  </a:lnTo>
                  <a:lnTo>
                    <a:pt x="16063303" y="2587828"/>
                  </a:lnTo>
                  <a:lnTo>
                    <a:pt x="16068015" y="2537028"/>
                  </a:lnTo>
                  <a:lnTo>
                    <a:pt x="16071698" y="2486228"/>
                  </a:lnTo>
                  <a:lnTo>
                    <a:pt x="16074352" y="2448128"/>
                  </a:lnTo>
                  <a:lnTo>
                    <a:pt x="16075940" y="2397328"/>
                  </a:lnTo>
                  <a:lnTo>
                    <a:pt x="16076473" y="2346528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1655358" y="7286382"/>
            <a:ext cx="3922395" cy="1301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119505" marR="5080" indent="-1107440">
              <a:lnSpc>
                <a:spcPct val="116300"/>
              </a:lnSpc>
              <a:spcBef>
                <a:spcPts val="100"/>
              </a:spcBef>
            </a:pPr>
            <a:r>
              <a:rPr sz="3600" b="1" dirty="0">
                <a:solidFill>
                  <a:srgbClr val="FFFFFF"/>
                </a:solidFill>
                <a:latin typeface="Noto Sans KR"/>
                <a:cs typeface="Noto Sans KR"/>
              </a:rPr>
              <a:t>연수원</a:t>
            </a:r>
            <a:r>
              <a:rPr sz="3600" b="1" spc="55" dirty="0">
                <a:solidFill>
                  <a:srgbClr val="FFFFFF"/>
                </a:solidFill>
                <a:latin typeface="Noto Sans KR"/>
                <a:cs typeface="Noto Sans KR"/>
              </a:rPr>
              <a:t> </a:t>
            </a:r>
            <a:r>
              <a:rPr sz="3600" b="1" spc="-10" dirty="0">
                <a:solidFill>
                  <a:srgbClr val="FFFFFF"/>
                </a:solidFill>
                <a:latin typeface="Noto Sans KR"/>
                <a:cs typeface="Noto Sans KR"/>
              </a:rPr>
              <a:t>지정기관으로 </a:t>
            </a:r>
            <a:r>
              <a:rPr sz="3600" b="1" spc="-20" dirty="0">
                <a:solidFill>
                  <a:srgbClr val="FFFFFF"/>
                </a:solidFill>
                <a:latin typeface="Noto Sans KR"/>
                <a:cs typeface="Noto Sans KR"/>
              </a:rPr>
              <a:t>가는경우</a:t>
            </a:r>
            <a:endParaRPr sz="3600" dirty="0">
              <a:latin typeface="Noto Sans KR"/>
              <a:cs typeface="Noto Sans KR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238999" y="7454087"/>
            <a:ext cx="3810000" cy="126047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 indent="896619" algn="ctr">
              <a:lnSpc>
                <a:spcPct val="116300"/>
              </a:lnSpc>
              <a:spcBef>
                <a:spcPts val="100"/>
              </a:spcBef>
            </a:pPr>
            <a:r>
              <a:rPr sz="3600" b="1" dirty="0">
                <a:solidFill>
                  <a:srgbClr val="FFFFFF"/>
                </a:solidFill>
                <a:latin typeface="Noto Sans KR"/>
                <a:cs typeface="Noto Sans KR"/>
              </a:rPr>
              <a:t>연수생이</a:t>
            </a:r>
            <a:r>
              <a:rPr sz="3600" b="1" spc="-20" dirty="0">
                <a:solidFill>
                  <a:srgbClr val="FFFFFF"/>
                </a:solidFill>
                <a:latin typeface="Noto Sans KR"/>
                <a:cs typeface="Noto Sans KR"/>
              </a:rPr>
              <a:t> </a:t>
            </a:r>
            <a:r>
              <a:rPr sz="3600" b="1" dirty="0" err="1">
                <a:solidFill>
                  <a:srgbClr val="FFFFFF"/>
                </a:solidFill>
                <a:latin typeface="Noto Sans KR"/>
                <a:cs typeface="Noto Sans KR"/>
              </a:rPr>
              <a:t>직접</a:t>
            </a:r>
            <a:r>
              <a:rPr sz="3600" b="1" spc="55" dirty="0">
                <a:solidFill>
                  <a:srgbClr val="FFFFFF"/>
                </a:solidFill>
                <a:latin typeface="Noto Sans KR"/>
                <a:cs typeface="Noto Sans KR"/>
              </a:rPr>
              <a:t> </a:t>
            </a:r>
            <a:endParaRPr lang="en-US" sz="3600" b="1" spc="55" dirty="0" smtClean="0">
              <a:solidFill>
                <a:srgbClr val="FFFFFF"/>
              </a:solidFill>
              <a:latin typeface="Noto Sans KR"/>
              <a:cs typeface="Noto Sans KR"/>
            </a:endParaRPr>
          </a:p>
          <a:p>
            <a:pPr marL="12700" marR="5080" indent="896619" algn="ctr">
              <a:lnSpc>
                <a:spcPct val="116300"/>
              </a:lnSpc>
              <a:spcBef>
                <a:spcPts val="100"/>
              </a:spcBef>
            </a:pPr>
            <a:r>
              <a:rPr sz="3600" b="1" spc="-10" dirty="0" err="1" smtClean="0">
                <a:solidFill>
                  <a:srgbClr val="FFFFFF"/>
                </a:solidFill>
                <a:latin typeface="Noto Sans KR"/>
                <a:cs typeface="Noto Sans KR"/>
              </a:rPr>
              <a:t>선정하는</a:t>
            </a:r>
            <a:r>
              <a:rPr lang="ko-KR" altLang="en-US" sz="1200" b="1" spc="-10" dirty="0" smtClean="0">
                <a:solidFill>
                  <a:srgbClr val="FFFFFF"/>
                </a:solidFill>
                <a:latin typeface="Noto Sans KR"/>
                <a:cs typeface="Noto Sans KR"/>
              </a:rPr>
              <a:t>　</a:t>
            </a:r>
            <a:r>
              <a:rPr sz="3600" b="1" spc="-10" dirty="0" err="1" smtClean="0">
                <a:solidFill>
                  <a:srgbClr val="FFFFFF"/>
                </a:solidFill>
                <a:latin typeface="Noto Sans KR"/>
                <a:cs typeface="Noto Sans KR"/>
              </a:rPr>
              <a:t>경우</a:t>
            </a:r>
            <a:endParaRPr sz="3600" dirty="0">
              <a:latin typeface="Noto Sans KR"/>
              <a:cs typeface="Noto Sans KR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4054050" y="7286382"/>
            <a:ext cx="3081020" cy="1301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222885" marR="5080" indent="-210820">
              <a:lnSpc>
                <a:spcPct val="116300"/>
              </a:lnSpc>
              <a:spcBef>
                <a:spcPts val="100"/>
              </a:spcBef>
            </a:pPr>
            <a:r>
              <a:rPr sz="3600" b="1" dirty="0">
                <a:solidFill>
                  <a:srgbClr val="FFFFFF"/>
                </a:solidFill>
                <a:latin typeface="Noto Sans KR"/>
                <a:cs typeface="Noto Sans KR"/>
              </a:rPr>
              <a:t>연수생</a:t>
            </a:r>
            <a:r>
              <a:rPr sz="3600" b="1" spc="55" dirty="0">
                <a:solidFill>
                  <a:srgbClr val="FFFFFF"/>
                </a:solidFill>
                <a:latin typeface="Noto Sans KR"/>
                <a:cs typeface="Noto Sans KR"/>
              </a:rPr>
              <a:t> </a:t>
            </a:r>
            <a:r>
              <a:rPr sz="3600" b="1" spc="-20" dirty="0">
                <a:solidFill>
                  <a:srgbClr val="FFFFFF"/>
                </a:solidFill>
                <a:latin typeface="Noto Sans KR"/>
                <a:cs typeface="Noto Sans KR"/>
              </a:rPr>
              <a:t>근무처를 </a:t>
            </a:r>
            <a:r>
              <a:rPr sz="3600" b="1" dirty="0">
                <a:solidFill>
                  <a:srgbClr val="FFFFFF"/>
                </a:solidFill>
                <a:latin typeface="Noto Sans KR"/>
                <a:cs typeface="Noto Sans KR"/>
              </a:rPr>
              <a:t>선정하는</a:t>
            </a:r>
            <a:r>
              <a:rPr sz="3600" b="1" spc="55" dirty="0">
                <a:solidFill>
                  <a:srgbClr val="FFFFFF"/>
                </a:solidFill>
                <a:latin typeface="Noto Sans KR"/>
                <a:cs typeface="Noto Sans KR"/>
              </a:rPr>
              <a:t> </a:t>
            </a:r>
            <a:r>
              <a:rPr sz="3600" b="1" spc="-25" dirty="0">
                <a:solidFill>
                  <a:srgbClr val="FFFFFF"/>
                </a:solidFill>
                <a:latin typeface="Noto Sans KR"/>
                <a:cs typeface="Noto Sans KR"/>
              </a:rPr>
              <a:t>경우</a:t>
            </a:r>
            <a:endParaRPr sz="3600" dirty="0">
              <a:latin typeface="Noto Sans KR"/>
              <a:cs typeface="Noto Sans KR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379095">
              <a:lnSpc>
                <a:spcPct val="100000"/>
              </a:lnSpc>
              <a:spcBef>
                <a:spcPts val="95"/>
              </a:spcBef>
            </a:pPr>
            <a:r>
              <a:rPr sz="6100" dirty="0">
                <a:solidFill>
                  <a:srgbClr val="FFFFFF"/>
                </a:solidFill>
              </a:rPr>
              <a:t>현장실습기관</a:t>
            </a:r>
            <a:r>
              <a:rPr sz="6100" spc="-270" dirty="0">
                <a:solidFill>
                  <a:srgbClr val="FFFFFF"/>
                </a:solidFill>
              </a:rPr>
              <a:t> </a:t>
            </a:r>
            <a:r>
              <a:rPr sz="6100" spc="-20" dirty="0">
                <a:solidFill>
                  <a:srgbClr val="FFFFFF"/>
                </a:solidFill>
              </a:rPr>
              <a:t>선정방법</a:t>
            </a:r>
            <a:endParaRPr sz="61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990599" y="1231173"/>
            <a:ext cx="7807597" cy="6096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800" spc="-810" dirty="0">
                <a:latin typeface="Calibri"/>
                <a:cs typeface="Calibri"/>
              </a:rPr>
              <a:t>①</a:t>
            </a:r>
            <a:r>
              <a:rPr sz="3800" spc="70" dirty="0">
                <a:latin typeface="Calibri"/>
                <a:cs typeface="Calibri"/>
              </a:rPr>
              <a:t> </a:t>
            </a:r>
            <a:r>
              <a:rPr sz="3800" dirty="0"/>
              <a:t>연수원</a:t>
            </a:r>
            <a:r>
              <a:rPr sz="3800" spc="45" dirty="0"/>
              <a:t> </a:t>
            </a:r>
            <a:r>
              <a:rPr sz="3800" dirty="0"/>
              <a:t>지정</a:t>
            </a:r>
            <a:r>
              <a:rPr sz="3800" spc="60" dirty="0"/>
              <a:t> </a:t>
            </a:r>
            <a:r>
              <a:rPr sz="3800" dirty="0"/>
              <a:t>실습기관을</a:t>
            </a:r>
            <a:r>
              <a:rPr sz="3800" spc="60" dirty="0"/>
              <a:t> </a:t>
            </a:r>
            <a:r>
              <a:rPr sz="3800" dirty="0"/>
              <a:t>가는</a:t>
            </a:r>
            <a:r>
              <a:rPr sz="3800" spc="55" dirty="0"/>
              <a:t> </a:t>
            </a:r>
            <a:r>
              <a:rPr sz="3800" spc="-25" dirty="0"/>
              <a:t>경우</a:t>
            </a:r>
            <a:endParaRPr sz="3800" dirty="0">
              <a:latin typeface="Calibri"/>
              <a:cs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90599" y="2518053"/>
            <a:ext cx="7537994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◆ </a:t>
            </a:r>
            <a:r>
              <a:rPr lang="ko-KR" altLang="en-US" sz="2800" b="1" dirty="0" err="1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실습대상</a:t>
            </a:r>
            <a:endParaRPr lang="en-US" altLang="ko-KR" sz="2800" b="1" dirty="0" smtClean="0"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pPr indent="-342900">
              <a:lnSpc>
                <a:spcPct val="150000"/>
              </a:lnSpc>
              <a:buAutoNum type="arabicParenR"/>
            </a:pP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연수생 본인이 연수원 </a:t>
            </a:r>
            <a:r>
              <a:rPr lang="ko-KR" altLang="en-US" sz="2800" b="1" dirty="0" err="1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지정기관을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 원하는 경우</a:t>
            </a:r>
            <a:endParaRPr lang="en-US" altLang="ko-KR" sz="2800" b="1" dirty="0" smtClean="0"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pPr indent="-342900">
              <a:lnSpc>
                <a:spcPct val="150000"/>
              </a:lnSpc>
              <a:buAutoNum type="arabicParenR"/>
            </a:pP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연수생이 </a:t>
            </a:r>
            <a:r>
              <a:rPr lang="ko-KR" altLang="en-US" sz="2800" b="1" dirty="0" err="1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실습기관을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 선정하지 못할 경우</a:t>
            </a:r>
            <a:endParaRPr lang="ko-KR" altLang="en-US" sz="2800" b="1" dirty="0"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25797" y="5227702"/>
            <a:ext cx="7772400" cy="3323987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◆ 실습 방법</a:t>
            </a:r>
            <a:endParaRPr lang="en-US" altLang="ko-KR" sz="2800" b="1" dirty="0" smtClean="0"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800" b="1" dirty="0" smtClean="0">
                <a:solidFill>
                  <a:schemeClr val="tx1"/>
                </a:solidFill>
                <a:latin typeface="Noto Sans KR"/>
                <a:cs typeface="Noto Sans KR"/>
              </a:rPr>
              <a:t>① </a:t>
            </a:r>
            <a:r>
              <a:rPr lang="ko-KR" altLang="en-US" sz="2800" b="1" dirty="0" err="1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희망시간과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 날짜를 연수원과 상의 후 진행</a:t>
            </a:r>
            <a:endParaRPr lang="en-US" altLang="ko-KR" sz="2800" b="1" dirty="0" smtClean="0"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800" b="1" dirty="0" smtClean="0">
                <a:latin typeface="Noto Sans KR"/>
                <a:cs typeface="Noto Sans KR"/>
              </a:rPr>
              <a:t>② 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양식을 통해 제출 </a:t>
            </a: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8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월</a:t>
            </a: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24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일 마감</a:t>
            </a:r>
            <a:endParaRPr lang="en-US" altLang="ko-KR" sz="2800" b="1" dirty="0" smtClean="0"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ko-KR" altLang="en-US" sz="2800" b="1" dirty="0" smtClean="0">
                <a:latin typeface="Noto Sans KR"/>
                <a:cs typeface="Noto Sans KR"/>
              </a:rPr>
              <a:t>③ </a:t>
            </a:r>
            <a:r>
              <a:rPr lang="ko-KR" altLang="en-US" sz="2800" b="1" dirty="0" err="1" smtClean="0">
                <a:solidFill>
                  <a:srgbClr val="FF000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카카오톡</a:t>
            </a:r>
            <a:r>
              <a:rPr lang="en-US" altLang="ko-KR" sz="2800" b="1" dirty="0" smtClean="0">
                <a:solidFill>
                  <a:srgbClr val="FF000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, </a:t>
            </a:r>
            <a:r>
              <a:rPr lang="ko-KR" altLang="en-US" sz="2800" b="1" dirty="0" smtClean="0">
                <a:solidFill>
                  <a:srgbClr val="FF000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현장</a:t>
            </a:r>
            <a:r>
              <a:rPr lang="en-US" altLang="ko-KR" sz="2800" b="1" dirty="0" smtClean="0">
                <a:solidFill>
                  <a:srgbClr val="FF000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, </a:t>
            </a:r>
            <a:r>
              <a:rPr lang="ko-KR" altLang="en-US" sz="2800" b="1" dirty="0" smtClean="0">
                <a:solidFill>
                  <a:srgbClr val="FF000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Noto Sans KR"/>
              </a:rPr>
              <a:t>이메일</a:t>
            </a:r>
            <a:r>
              <a:rPr lang="ko-KR" altLang="en-US" sz="2800" b="1" dirty="0" smtClean="0">
                <a:solidFill>
                  <a:srgbClr val="FF0000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로 </a:t>
            </a:r>
            <a:r>
              <a:rPr lang="ko-KR" altLang="en-US" sz="2800" b="1" u="sng" dirty="0" err="1" smtClean="0">
                <a:solidFill>
                  <a:srgbClr val="FF0000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공통서류</a:t>
            </a:r>
            <a:r>
              <a:rPr lang="ko-KR" altLang="en-US" sz="2800" b="1" dirty="0" smtClean="0">
                <a:solidFill>
                  <a:srgbClr val="FF0000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 제출</a:t>
            </a:r>
            <a:endParaRPr lang="en-US" altLang="ko-KR" sz="2800" b="1" dirty="0" smtClean="0">
              <a:solidFill>
                <a:srgbClr val="FF0000"/>
              </a:solidFill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pPr>
              <a:lnSpc>
                <a:spcPct val="150000"/>
              </a:lnSpc>
            </a:pP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- 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현장실습 서약서</a:t>
            </a:r>
            <a:r>
              <a:rPr lang="en-US" altLang="ko-KR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+</a:t>
            </a:r>
            <a:r>
              <a:rPr lang="ko-KR" altLang="en-US" sz="28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현장실습동의서</a:t>
            </a:r>
            <a:endParaRPr lang="en-US" altLang="ko-KR" sz="2800" b="1" dirty="0" smtClean="0"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  <p:graphicFrame>
        <p:nvGraphicFramePr>
          <p:cNvPr id="8" name="표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35436445"/>
              </p:ext>
            </p:extLst>
          </p:nvPr>
        </p:nvGraphicFramePr>
        <p:xfrm>
          <a:off x="9067800" y="2019301"/>
          <a:ext cx="8558688" cy="710767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472087">
                  <a:extLst>
                    <a:ext uri="{9D8B030D-6E8A-4147-A177-3AD203B41FA5}">
                      <a16:colId xmlns:a16="http://schemas.microsoft.com/office/drawing/2014/main" val="506673763"/>
                    </a:ext>
                  </a:extLst>
                </a:gridCol>
                <a:gridCol w="1524000">
                  <a:extLst>
                    <a:ext uri="{9D8B030D-6E8A-4147-A177-3AD203B41FA5}">
                      <a16:colId xmlns:a16="http://schemas.microsoft.com/office/drawing/2014/main" val="1601560539"/>
                    </a:ext>
                  </a:extLst>
                </a:gridCol>
                <a:gridCol w="5562601">
                  <a:extLst>
                    <a:ext uri="{9D8B030D-6E8A-4147-A177-3AD203B41FA5}">
                      <a16:colId xmlns:a16="http://schemas.microsoft.com/office/drawing/2014/main" val="3001198901"/>
                    </a:ext>
                  </a:extLst>
                </a:gridCol>
              </a:tblGrid>
              <a:tr h="848208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ko-KR" altLang="en-US" sz="2800" b="1" baseline="0" dirty="0" err="1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유사종목</a:t>
                      </a:r>
                      <a:endParaRPr lang="en-US" altLang="ko-KR" sz="2800" b="1" baseline="0" dirty="0" smtClean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latinLnBrk="1"/>
                      <a:endParaRPr lang="ko-KR" altLang="en-US" dirty="0"/>
                    </a:p>
                  </a:txBody>
                  <a:tcPr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05693845"/>
                  </a:ext>
                </a:extLst>
              </a:tr>
              <a:tr h="648630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err="1" smtClean="0">
                          <a:solidFill>
                            <a:schemeClr val="bg1"/>
                          </a:solidFill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대분류</a:t>
                      </a:r>
                      <a:endParaRPr lang="ko-KR" altLang="en-US" sz="2000" b="1" dirty="0">
                        <a:solidFill>
                          <a:schemeClr val="bg1"/>
                        </a:solidFill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>
                          <a:solidFill>
                            <a:schemeClr val="bg1"/>
                          </a:solidFill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중분류</a:t>
                      </a:r>
                      <a:endParaRPr lang="ko-KR" altLang="en-US" sz="2000" b="1" dirty="0">
                        <a:solidFill>
                          <a:schemeClr val="bg1"/>
                        </a:solidFill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>
                          <a:solidFill>
                            <a:schemeClr val="bg1"/>
                          </a:solidFill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종목</a:t>
                      </a:r>
                      <a:endParaRPr lang="ko-KR" altLang="en-US" sz="2000" b="1" dirty="0">
                        <a:solidFill>
                          <a:schemeClr val="bg1"/>
                        </a:solidFill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7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59509159"/>
                  </a:ext>
                </a:extLst>
              </a:tr>
              <a:tr h="50670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err="1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기록형</a:t>
                      </a:r>
                      <a:endParaRPr lang="ko-KR" altLang="en-US" sz="2000" b="1" dirty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 -</a:t>
                      </a:r>
                      <a:endParaRPr lang="ko-KR" altLang="en-US" sz="2000" b="1" dirty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수영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육상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역도</a:t>
                      </a:r>
                      <a:endParaRPr lang="ko-KR" altLang="en-US" sz="1800" b="1" dirty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95120956"/>
                  </a:ext>
                </a:extLst>
              </a:tr>
              <a:tr h="392025">
                <a:tc rowSpan="2">
                  <a:txBody>
                    <a:bodyPr/>
                    <a:lstStyle/>
                    <a:p>
                      <a:pPr marL="0" marR="0" lvl="0" indent="0" algn="ctr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b="1" dirty="0" err="1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네트형</a:t>
                      </a:r>
                      <a:endParaRPr lang="ko-KR" altLang="en-US" sz="2000" b="1" dirty="0" smtClean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err="1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라켓형</a:t>
                      </a:r>
                      <a:endParaRPr lang="ko-KR" altLang="en-US" sz="2000" b="1" dirty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배드민턴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테니스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탁구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라켓볼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소프트테니스</a:t>
                      </a:r>
                      <a:endParaRPr lang="ko-KR" altLang="en-US" sz="1800" b="1" dirty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777564858"/>
                  </a:ext>
                </a:extLst>
              </a:tr>
              <a:tr h="39202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err="1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단체형</a:t>
                      </a:r>
                      <a:endParaRPr lang="ko-KR" altLang="en-US" sz="2000" b="1" dirty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배구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족구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</a:t>
                      </a:r>
                      <a:r>
                        <a:rPr lang="en-US" altLang="ko-KR" sz="1800" b="1" baseline="0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 </a:t>
                      </a:r>
                      <a:r>
                        <a:rPr lang="ko-KR" altLang="en-US" sz="1800" b="1" baseline="0" dirty="0" err="1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세팍타크로</a:t>
                      </a:r>
                      <a:endParaRPr lang="ko-KR" altLang="en-US" sz="1800" b="1" dirty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1207492"/>
                  </a:ext>
                </a:extLst>
              </a:tr>
              <a:tr h="392025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err="1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무도형</a:t>
                      </a:r>
                      <a:endParaRPr lang="ko-KR" altLang="en-US" sz="2000" b="1" dirty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err="1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수련형</a:t>
                      </a:r>
                      <a:endParaRPr lang="ko-KR" altLang="en-US" sz="2000" b="1" dirty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태권도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err="1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우슈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</a:t>
                      </a:r>
                      <a:r>
                        <a:rPr lang="en-US" altLang="ko-KR" sz="1800" b="1" baseline="0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 </a:t>
                      </a:r>
                      <a:r>
                        <a:rPr lang="ko-KR" altLang="en-US" sz="1800" b="1" baseline="0" dirty="0" err="1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주짓수</a:t>
                      </a:r>
                      <a:r>
                        <a:rPr lang="en-US" altLang="ko-KR" sz="1800" b="1" baseline="0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baseline="0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유도</a:t>
                      </a:r>
                      <a:r>
                        <a:rPr lang="en-US" altLang="ko-KR" sz="1800" b="1" baseline="0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baseline="0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가라테</a:t>
                      </a:r>
                      <a:r>
                        <a:rPr lang="en-US" altLang="ko-KR" sz="1800" b="1" baseline="0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baseline="0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합기도</a:t>
                      </a:r>
                      <a:r>
                        <a:rPr lang="en-US" altLang="ko-KR" sz="1800" b="1" baseline="0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baseline="0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택견</a:t>
                      </a:r>
                      <a:endParaRPr lang="ko-KR" altLang="en-US" sz="1800" b="1" dirty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2751722"/>
                  </a:ext>
                </a:extLst>
              </a:tr>
              <a:tr h="39202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err="1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격투형</a:t>
                      </a:r>
                      <a:endParaRPr lang="ko-KR" altLang="en-US" sz="2000" b="1" dirty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레슬링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복싱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씨름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펜싱</a:t>
                      </a:r>
                      <a:endParaRPr lang="ko-KR" altLang="en-US" sz="1800" b="1" dirty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97137003"/>
                  </a:ext>
                </a:extLst>
              </a:tr>
              <a:tr h="399021">
                <a:tc rowSpan="2"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err="1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심미형</a:t>
                      </a:r>
                      <a:endParaRPr lang="ko-KR" altLang="en-US" sz="2000" b="1" dirty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err="1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스포츠형</a:t>
                      </a:r>
                      <a:endParaRPr lang="ko-KR" altLang="en-US" sz="2000" b="1" dirty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댄스스포츠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줄넘기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체조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힙합</a:t>
                      </a:r>
                      <a:endParaRPr lang="ko-KR" altLang="en-US" sz="1800" b="1" dirty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12184896"/>
                  </a:ext>
                </a:extLst>
              </a:tr>
              <a:tr h="399021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표현형</a:t>
                      </a:r>
                      <a:endParaRPr lang="ko-KR" altLang="en-US" sz="2000" b="1" dirty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보디빌딩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레크리에이션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에어로빅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err="1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치어리딩</a:t>
                      </a:r>
                      <a:endParaRPr lang="ko-KR" altLang="en-US" sz="1800" b="1" dirty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42059136"/>
                  </a:ext>
                </a:extLst>
              </a:tr>
              <a:tr h="399021">
                <a:tc rowSpan="2">
                  <a:txBody>
                    <a:bodyPr/>
                    <a:lstStyle/>
                    <a:p>
                      <a:pPr algn="ctr"/>
                      <a:r>
                        <a:rPr lang="ko-KR" altLang="en-US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영역</a:t>
                      </a:r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/</a:t>
                      </a:r>
                      <a:r>
                        <a:rPr lang="ko-KR" altLang="en-US" sz="2000" b="1" dirty="0" err="1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필드형</a:t>
                      </a:r>
                      <a:endParaRPr lang="ko-KR" altLang="en-US" sz="2000" b="1" dirty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b="1" dirty="0" err="1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구기형</a:t>
                      </a:r>
                      <a:endParaRPr lang="ko-KR" altLang="en-US" sz="2000" b="1" dirty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축구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err="1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풋살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농구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럭비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핸드볼</a:t>
                      </a:r>
                      <a:endParaRPr lang="ko-KR" altLang="en-US" sz="1800" b="1" dirty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51125961"/>
                  </a:ext>
                </a:extLst>
              </a:tr>
              <a:tr h="392025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ko-KR" altLang="en-US" sz="2000" b="1" dirty="0" err="1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도구형</a:t>
                      </a:r>
                      <a:endParaRPr lang="ko-KR" altLang="en-US" sz="2000" b="1" dirty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하키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아이스하키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err="1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플로어볼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야구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소프트볼</a:t>
                      </a:r>
                      <a:endParaRPr lang="ko-KR" altLang="en-US" sz="1800" b="1" dirty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45114120"/>
                  </a:ext>
                </a:extLst>
              </a:tr>
              <a:tr h="457923"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err="1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타깃형</a:t>
                      </a:r>
                      <a:endParaRPr lang="ko-KR" altLang="en-US" sz="2000" b="1" dirty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en-US" altLang="ko-KR" sz="20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-</a:t>
                      </a:r>
                      <a:endParaRPr lang="ko-KR" altLang="en-US" sz="2000" b="1" dirty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궁도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당구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볼링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사격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양궁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err="1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컬링</a:t>
                      </a:r>
                      <a:endParaRPr lang="ko-KR" altLang="en-US" sz="1800" b="1" dirty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8974253"/>
                  </a:ext>
                </a:extLst>
              </a:tr>
              <a:tr h="714053">
                <a:tc rowSpan="2">
                  <a:txBody>
                    <a:bodyPr/>
                    <a:lstStyle/>
                    <a:p>
                      <a:pPr marL="0" marR="0" lvl="0" indent="0" algn="ctr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b="1" dirty="0" err="1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생태형</a:t>
                      </a:r>
                      <a:endParaRPr lang="ko-KR" altLang="en-US" sz="2000" b="1" dirty="0" smtClean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latinLnBrk="1"/>
                      <a:r>
                        <a:rPr lang="ko-KR" altLang="en-US" sz="2000" b="1" dirty="0" err="1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생활환경형</a:t>
                      </a:r>
                      <a:endParaRPr lang="ko-KR" altLang="en-US" sz="2000" b="1" dirty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골프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err="1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파크골프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게이트볼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</a:t>
                      </a:r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사이클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</a:t>
                      </a:r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인라인스케이트</a:t>
                      </a:r>
                      <a:endParaRPr lang="ko-KR" altLang="en-US" sz="1800" b="1" dirty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91698450"/>
                  </a:ext>
                </a:extLst>
              </a:tr>
              <a:tr h="753894">
                <a:tc v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ko-KR" altLang="en-US" sz="2000" b="1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자연환경형</a:t>
                      </a:r>
                      <a:endParaRPr lang="ko-KR" altLang="en-US" sz="2000" b="1" dirty="0" smtClean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승마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등산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수상스키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요트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조정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err="1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카투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스키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</a:p>
                    <a:p>
                      <a:pPr latinLnBrk="1"/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스킨스쿠버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패러글라이딩</a:t>
                      </a:r>
                      <a:r>
                        <a:rPr lang="en-US" altLang="ko-KR" sz="1800" b="1" dirty="0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, </a:t>
                      </a:r>
                      <a:r>
                        <a:rPr lang="ko-KR" altLang="en-US" sz="1800" b="1" dirty="0" err="1" smtClean="0"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오리엔티어링</a:t>
                      </a:r>
                      <a:endParaRPr lang="en-US" altLang="ko-KR" sz="1800" b="1" dirty="0" smtClean="0"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90655602"/>
                  </a:ext>
                </a:extLst>
              </a:tr>
            </a:tbl>
          </a:graphicData>
        </a:graphic>
      </p:graphicFrame>
      <p:sp>
        <p:nvSpPr>
          <p:cNvPr id="10" name="TextBox 9"/>
          <p:cNvSpPr txBox="1"/>
          <p:nvPr/>
        </p:nvSpPr>
        <p:spPr>
          <a:xfrm>
            <a:off x="893897" y="8990248"/>
            <a:ext cx="8001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 smtClean="0">
                <a:solidFill>
                  <a:srgbClr val="FF0000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※ </a:t>
            </a:r>
            <a:r>
              <a:rPr lang="ko-KR" altLang="en-US" sz="2400" b="1" dirty="0" smtClean="0">
                <a:solidFill>
                  <a:srgbClr val="FF0000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지정 기관에서 실습을 원할 시 유사 종목으로 실습 대체 가능</a:t>
            </a:r>
            <a:endParaRPr lang="ko-KR" altLang="en-US" sz="2400" b="1" dirty="0">
              <a:solidFill>
                <a:srgbClr val="FF0000"/>
              </a:solidFill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제목 1"/>
          <p:cNvSpPr>
            <a:spLocks noGrp="1"/>
          </p:cNvSpPr>
          <p:nvPr>
            <p:ph type="title"/>
          </p:nvPr>
        </p:nvSpPr>
        <p:spPr>
          <a:xfrm>
            <a:off x="770731" y="630453"/>
            <a:ext cx="10107491" cy="584775"/>
          </a:xfrm>
        </p:spPr>
        <p:txBody>
          <a:bodyPr/>
          <a:lstStyle/>
          <a:p>
            <a:r>
              <a:rPr lang="ko-KR" altLang="en-US" sz="3800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지정된</a:t>
            </a:r>
            <a:r>
              <a:rPr lang="ko-KR" altLang="en-US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sz="3800" dirty="0" err="1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실습기관</a:t>
            </a:r>
            <a:endParaRPr lang="ko-KR" altLang="en-US" sz="3800" dirty="0"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  <p:sp>
        <p:nvSpPr>
          <p:cNvPr id="3" name="텍스트 개체 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ko-KR" altLang="en-US" dirty="0"/>
          </a:p>
        </p:txBody>
      </p:sp>
      <p:graphicFrame>
        <p:nvGraphicFramePr>
          <p:cNvPr id="5" name="표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92227867"/>
              </p:ext>
            </p:extLst>
          </p:nvPr>
        </p:nvGraphicFramePr>
        <p:xfrm>
          <a:off x="770731" y="2095501"/>
          <a:ext cx="17113577" cy="731519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26130">
                  <a:extLst>
                    <a:ext uri="{9D8B030D-6E8A-4147-A177-3AD203B41FA5}">
                      <a16:colId xmlns:a16="http://schemas.microsoft.com/office/drawing/2014/main" val="2450051000"/>
                    </a:ext>
                  </a:extLst>
                </a:gridCol>
                <a:gridCol w="4781735">
                  <a:extLst>
                    <a:ext uri="{9D8B030D-6E8A-4147-A177-3AD203B41FA5}">
                      <a16:colId xmlns:a16="http://schemas.microsoft.com/office/drawing/2014/main" val="3994078968"/>
                    </a:ext>
                  </a:extLst>
                </a:gridCol>
                <a:gridCol w="5452856">
                  <a:extLst>
                    <a:ext uri="{9D8B030D-6E8A-4147-A177-3AD203B41FA5}">
                      <a16:colId xmlns:a16="http://schemas.microsoft.com/office/drawing/2014/main" val="1043872918"/>
                    </a:ext>
                  </a:extLst>
                </a:gridCol>
                <a:gridCol w="5452856">
                  <a:extLst>
                    <a:ext uri="{9D8B030D-6E8A-4147-A177-3AD203B41FA5}">
                      <a16:colId xmlns:a16="http://schemas.microsoft.com/office/drawing/2014/main" val="3555260416"/>
                    </a:ext>
                  </a:extLst>
                </a:gridCol>
              </a:tblGrid>
              <a:tr h="868741">
                <a:tc gridSpan="4">
                  <a:txBody>
                    <a:bodyPr/>
                    <a:lstStyle/>
                    <a:p>
                      <a:pPr algn="ctr" fontAlgn="ctr"/>
                      <a:r>
                        <a:rPr lang="ko-KR" altLang="en-US" sz="28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 </a:t>
                      </a:r>
                      <a:r>
                        <a:rPr lang="en-US" altLang="ko-KR" sz="2800" b="1" u="none" strike="noStrike" dirty="0" smtClean="0">
                          <a:solidFill>
                            <a:srgbClr val="0070C0"/>
                          </a:solidFill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2026</a:t>
                      </a:r>
                      <a:r>
                        <a:rPr lang="ko-KR" altLang="en-US" sz="2800" b="1" u="none" strike="noStrike" dirty="0" smtClean="0">
                          <a:solidFill>
                            <a:srgbClr val="0070C0"/>
                          </a:solidFill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년 </a:t>
                      </a:r>
                      <a:r>
                        <a:rPr lang="ko-KR" altLang="en-US" sz="2800" b="1" u="none" strike="noStrike" dirty="0">
                          <a:solidFill>
                            <a:srgbClr val="0070C0"/>
                          </a:solidFill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경상국립대학교 </a:t>
                      </a:r>
                      <a:r>
                        <a:rPr lang="en-US" altLang="ko-KR" sz="2800" b="1" u="none" strike="noStrike" dirty="0">
                          <a:solidFill>
                            <a:srgbClr val="0070C0"/>
                          </a:solidFill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2</a:t>
                      </a:r>
                      <a:r>
                        <a:rPr lang="ko-KR" altLang="en-US" sz="2800" b="1" u="none" strike="noStrike" dirty="0">
                          <a:solidFill>
                            <a:srgbClr val="0070C0"/>
                          </a:solidFill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급 생활스포츠지도자 현장실습 </a:t>
                      </a:r>
                      <a:r>
                        <a:rPr lang="ko-KR" altLang="en-US" sz="2800" b="1" u="none" strike="noStrike" dirty="0" err="1">
                          <a:solidFill>
                            <a:srgbClr val="0070C0"/>
                          </a:solidFill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지정기관</a:t>
                      </a:r>
                      <a:r>
                        <a:rPr lang="ko-KR" altLang="en-US" sz="2800" b="1" u="none" strike="noStrike" dirty="0">
                          <a:solidFill>
                            <a:srgbClr val="0070C0"/>
                          </a:solidFill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 </a:t>
                      </a:r>
                      <a:endParaRPr lang="ko-KR" altLang="en-US" sz="2800" b="1" i="0" u="none" strike="noStrike" dirty="0">
                        <a:solidFill>
                          <a:srgbClr val="0070C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9525" marR="9525" marT="9525" marB="0" anchor="ctr"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646971974"/>
                  </a:ext>
                </a:extLst>
              </a:tr>
              <a:tr h="458023"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순서</a:t>
                      </a:r>
                      <a:endParaRPr lang="ko-KR" alt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 </a:t>
                      </a:r>
                      <a:r>
                        <a:rPr lang="ko-KR" altLang="en-US" sz="2400" b="1" u="none" strike="noStrike" dirty="0" err="1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기관명</a:t>
                      </a:r>
                      <a:r>
                        <a:rPr lang="ko-KR" altLang="en-US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 </a:t>
                      </a:r>
                      <a:endParaRPr lang="ko-KR" alt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 종목 </a:t>
                      </a:r>
                      <a:endParaRPr lang="ko-KR" alt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주소</a:t>
                      </a:r>
                      <a:endParaRPr lang="ko-KR" alt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895373494"/>
                  </a:ext>
                </a:extLst>
              </a:tr>
              <a:tr h="84041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2400" b="1" u="none" strike="noStrike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1</a:t>
                      </a:r>
                      <a:endParaRPr lang="en-US" altLang="ko-KR" sz="2400" b="1" i="0" u="none" strike="noStrike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GNU</a:t>
                      </a:r>
                      <a:r>
                        <a:rPr lang="ko-KR" altLang="en-US" sz="2400" b="1" u="none" strike="noStrike" dirty="0" smtClean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스포츠센터</a:t>
                      </a:r>
                      <a:endParaRPr lang="en-US" altLang="ko-KR" sz="2400" b="1" u="none" strike="noStrike" dirty="0" smtClean="0"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보디빌딩</a:t>
                      </a:r>
                      <a:endParaRPr lang="ko-KR" alt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GNU</a:t>
                      </a:r>
                      <a:r>
                        <a:rPr lang="ko-KR" altLang="en-US" sz="2400" b="1" u="none" strike="noStrike" dirty="0" smtClean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스포츠센터 </a:t>
                      </a:r>
                      <a:r>
                        <a:rPr lang="en-US" altLang="ko-KR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2</a:t>
                      </a:r>
                      <a:r>
                        <a:rPr lang="ko-KR" altLang="en-US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층 헬스장</a:t>
                      </a:r>
                      <a:endParaRPr lang="ko-KR" alt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41388391"/>
                  </a:ext>
                </a:extLst>
              </a:tr>
              <a:tr h="945957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2400" b="1" u="none" strike="noStrike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2</a:t>
                      </a:r>
                      <a:endParaRPr lang="en-US" altLang="ko-KR" sz="2400" b="1" i="0" u="none" strike="noStrike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GNU</a:t>
                      </a:r>
                      <a:r>
                        <a:rPr lang="ko-KR" altLang="en-US" sz="2400" b="1" u="none" strike="noStrike" dirty="0" smtClean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스포츠센터</a:t>
                      </a:r>
                      <a:endParaRPr lang="ko-KR" alt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수영</a:t>
                      </a:r>
                      <a:endParaRPr lang="ko-KR" alt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GNU</a:t>
                      </a:r>
                      <a:r>
                        <a:rPr lang="ko-KR" altLang="en-US" sz="2400" b="1" u="none" strike="noStrike" dirty="0" smtClean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스포츠센터 </a:t>
                      </a:r>
                      <a:r>
                        <a:rPr lang="en-US" altLang="ko-KR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1</a:t>
                      </a:r>
                      <a:r>
                        <a:rPr lang="ko-KR" altLang="en-US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층 수영장</a:t>
                      </a:r>
                      <a:endParaRPr lang="ko-KR" alt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965360743"/>
                  </a:ext>
                </a:extLst>
              </a:tr>
              <a:tr h="84041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2400" b="1" u="none" strike="noStrike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3</a:t>
                      </a:r>
                      <a:endParaRPr lang="en-US" altLang="ko-KR" sz="2400" b="1" i="0" u="none" strike="noStrike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마스터스 스크린골프 </a:t>
                      </a:r>
                      <a:r>
                        <a:rPr lang="en-US" altLang="ko-KR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13</a:t>
                      </a:r>
                      <a:r>
                        <a:rPr lang="ko-KR" altLang="en-US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층</a:t>
                      </a:r>
                      <a:endParaRPr lang="ko-KR" alt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골프</a:t>
                      </a:r>
                      <a:endParaRPr lang="ko-KR" alt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400" b="1" u="none" strike="noStrike" dirty="0" err="1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동진로</a:t>
                      </a:r>
                      <a:r>
                        <a:rPr lang="ko-KR" altLang="en-US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 </a:t>
                      </a:r>
                      <a:r>
                        <a:rPr lang="en-US" altLang="ko-KR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111 13</a:t>
                      </a:r>
                      <a:r>
                        <a:rPr lang="ko-KR" altLang="en-US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층</a:t>
                      </a:r>
                      <a:endParaRPr lang="ko-KR" alt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30191281"/>
                  </a:ext>
                </a:extLst>
              </a:tr>
              <a:tr h="84041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2400" b="1" u="none" strike="noStrike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4</a:t>
                      </a:r>
                      <a:endParaRPr lang="en-US" altLang="ko-KR" sz="2400" b="1" i="0" u="none" strike="noStrike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마스터스 스크린골프 </a:t>
                      </a:r>
                      <a:r>
                        <a:rPr lang="en-US" altLang="ko-KR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13</a:t>
                      </a:r>
                      <a:r>
                        <a:rPr lang="ko-KR" altLang="en-US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층</a:t>
                      </a:r>
                      <a:endParaRPr lang="ko-KR" alt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400" b="1" u="none" strike="noStrike" dirty="0" err="1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파크골프</a:t>
                      </a:r>
                      <a:endParaRPr lang="ko-KR" alt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400" b="1" u="none" strike="noStrike" dirty="0" err="1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동진로</a:t>
                      </a:r>
                      <a:r>
                        <a:rPr lang="ko-KR" altLang="en-US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 </a:t>
                      </a:r>
                      <a:r>
                        <a:rPr lang="en-US" altLang="ko-KR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111 13</a:t>
                      </a:r>
                      <a:r>
                        <a:rPr lang="ko-KR" altLang="en-US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층</a:t>
                      </a:r>
                      <a:endParaRPr lang="ko-KR" alt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2986375959"/>
                  </a:ext>
                </a:extLst>
              </a:tr>
              <a:tr h="84041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2400" b="1" u="none" strike="noStrike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5</a:t>
                      </a:r>
                      <a:endParaRPr lang="en-US" altLang="ko-KR" sz="2400" b="1" i="0" u="none" strike="noStrike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400" b="1" u="none" strike="noStrike" dirty="0" err="1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윤성권</a:t>
                      </a:r>
                      <a:r>
                        <a:rPr lang="en-US" altLang="ko-KR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FC</a:t>
                      </a:r>
                      <a:r>
                        <a:rPr lang="ko-KR" altLang="en-US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축구아카데미</a:t>
                      </a:r>
                      <a:endParaRPr lang="ko-KR" alt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축구</a:t>
                      </a:r>
                      <a:endParaRPr lang="ko-KR" alt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400" b="1" u="none" strike="noStrike" dirty="0" err="1" smtClean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금산순환로</a:t>
                      </a:r>
                      <a:r>
                        <a:rPr lang="en-US" altLang="ko-KR" sz="2400" b="1" u="none" strike="noStrike" dirty="0" smtClean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22</a:t>
                      </a:r>
                      <a:r>
                        <a:rPr lang="ko-KR" altLang="en-US" sz="2400" b="1" u="none" strike="noStrike" dirty="0" err="1" smtClean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번길</a:t>
                      </a:r>
                      <a:r>
                        <a:rPr lang="ko-KR" altLang="en-US" sz="2400" b="1" u="none" strike="noStrike" dirty="0" smtClean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 </a:t>
                      </a:r>
                      <a:r>
                        <a:rPr lang="en-US" altLang="ko-KR" sz="2400" b="1" u="none" strike="noStrike" dirty="0" smtClean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7</a:t>
                      </a:r>
                      <a:endParaRPr lang="en-US" altLang="ko-KR" sz="2400" b="1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3210957521"/>
                  </a:ext>
                </a:extLst>
              </a:tr>
              <a:tr h="84041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2400" b="1" u="none" strike="noStrike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6</a:t>
                      </a:r>
                      <a:endParaRPr lang="en-US" altLang="ko-KR" sz="2400" b="1" i="0" u="none" strike="noStrike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경상국립대학교 </a:t>
                      </a:r>
                      <a:endParaRPr lang="ko-KR" alt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배구</a:t>
                      </a:r>
                      <a:endParaRPr lang="ko-KR" alt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경상국립대학교 </a:t>
                      </a:r>
                      <a:r>
                        <a:rPr lang="ko-KR" altLang="en-US" sz="2400" b="1" u="none" strike="noStrike" dirty="0" err="1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칠암캠퍼스</a:t>
                      </a:r>
                      <a:r>
                        <a:rPr lang="ko-KR" altLang="en-US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 체육관</a:t>
                      </a:r>
                      <a:endParaRPr lang="ko-KR" alt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727607270"/>
                  </a:ext>
                </a:extLst>
              </a:tr>
              <a:tr h="840413">
                <a:tc>
                  <a:txBody>
                    <a:bodyPr/>
                    <a:lstStyle/>
                    <a:p>
                      <a:pPr algn="ctr" fontAlgn="ctr"/>
                      <a:r>
                        <a:rPr lang="en-US" altLang="ko-KR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7</a:t>
                      </a:r>
                      <a:endParaRPr lang="en-US" altLang="ko-KR" sz="2400" b="1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경상국립대학교 </a:t>
                      </a:r>
                      <a:endParaRPr lang="ko-KR" alt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배드민턴</a:t>
                      </a:r>
                      <a:endParaRPr lang="ko-KR" alt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ko-KR" altLang="en-US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경상국립대학교 </a:t>
                      </a:r>
                      <a:r>
                        <a:rPr lang="ko-KR" altLang="en-US" sz="2400" b="1" u="none" strike="noStrike" dirty="0" err="1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칠암캠퍼스</a:t>
                      </a:r>
                      <a:r>
                        <a:rPr lang="ko-KR" altLang="en-US" sz="2400" b="1" u="none" strike="noStrike" dirty="0">
                          <a:effectLst/>
                          <a:latin typeface="Noto Sans KR" panose="020B0200000000000000" pitchFamily="50" charset="-127"/>
                          <a:ea typeface="Noto Sans KR" panose="020B0200000000000000" pitchFamily="50" charset="-127"/>
                        </a:rPr>
                        <a:t> 체육관</a:t>
                      </a:r>
                      <a:endParaRPr lang="ko-KR" altLang="en-US" sz="2400" b="1" i="0" u="none" strike="noStrike" dirty="0">
                        <a:solidFill>
                          <a:srgbClr val="000000"/>
                        </a:solidFill>
                        <a:effectLst/>
                        <a:latin typeface="Noto Sans KR" panose="020B0200000000000000" pitchFamily="50" charset="-127"/>
                        <a:ea typeface="Noto Sans KR" panose="020B0200000000000000" pitchFamily="50" charset="-127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485164459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914400" y="1571971"/>
            <a:ext cx="11734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altLang="ko-KR" sz="1800" b="1" dirty="0" smtClean="0">
                <a:solidFill>
                  <a:srgbClr val="FF0000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※ </a:t>
            </a:r>
            <a:r>
              <a:rPr lang="ko-KR" altLang="en-US" sz="1800" b="1" dirty="0" smtClean="0">
                <a:solidFill>
                  <a:srgbClr val="FF0000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지정 기관에서 실습을 원할 시 유사 종목으로 실습 대체 가능</a:t>
            </a:r>
          </a:p>
          <a:p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290900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/>
          <p:nvPr/>
        </p:nvSpPr>
        <p:spPr>
          <a:xfrm>
            <a:off x="1016725" y="6054856"/>
            <a:ext cx="11902449" cy="4121641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vert="horz" wrap="square" lIns="0" tIns="88900" rIns="0" bIns="0" rtlCol="0">
            <a:spAutoFit/>
          </a:bodyPr>
          <a:lstStyle/>
          <a:p>
            <a:pPr marL="313690" indent="-301625">
              <a:lnSpc>
                <a:spcPct val="150000"/>
              </a:lnSpc>
              <a:spcBef>
                <a:spcPts val="700"/>
              </a:spcBef>
              <a:buSzPct val="95918"/>
              <a:buAutoNum type="arabicPeriod"/>
              <a:tabLst>
                <a:tab pos="314325" algn="l"/>
              </a:tabLst>
            </a:pPr>
            <a:r>
              <a:rPr sz="2400" b="1" dirty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현장실습기관</a:t>
            </a:r>
            <a:r>
              <a:rPr sz="2400" b="1" spc="-135" dirty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 </a:t>
            </a:r>
            <a:r>
              <a:rPr sz="2400" b="1" dirty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및</a:t>
            </a:r>
            <a:r>
              <a:rPr sz="2400" b="1" spc="-135" dirty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 </a:t>
            </a:r>
            <a:r>
              <a:rPr sz="2400" b="1" dirty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지도자</a:t>
            </a:r>
            <a:r>
              <a:rPr sz="2400" b="1" spc="-135" dirty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 </a:t>
            </a:r>
            <a:r>
              <a:rPr sz="2400" b="1" dirty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요건</a:t>
            </a:r>
            <a:r>
              <a:rPr sz="2400" b="1" spc="-135" dirty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 </a:t>
            </a:r>
            <a:r>
              <a:rPr sz="2400" b="1" dirty="0" err="1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확인</a:t>
            </a:r>
            <a:r>
              <a:rPr sz="2400" b="1" spc="-130" dirty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 </a:t>
            </a:r>
            <a:r>
              <a:rPr sz="2400" b="1" spc="-25" dirty="0" err="1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서류</a:t>
            </a:r>
            <a:endParaRPr lang="en-US" sz="2400" b="1" dirty="0">
              <a:solidFill>
                <a:srgbClr val="0070C0"/>
              </a:solidFill>
              <a:latin typeface="Noto Sans KR" panose="020B0200000000000000" pitchFamily="50" charset="-127"/>
              <a:ea typeface="Noto Sans KR" panose="020B0200000000000000" pitchFamily="50" charset="-127"/>
              <a:cs typeface="조선일보명조"/>
            </a:endParaRPr>
          </a:p>
          <a:p>
            <a:pPr marL="12065">
              <a:lnSpc>
                <a:spcPct val="150000"/>
              </a:lnSpc>
              <a:buSzPct val="95918"/>
              <a:tabLst>
                <a:tab pos="314325" algn="l"/>
              </a:tabLst>
            </a:pPr>
            <a:r>
              <a:rPr lang="ko-KR" altLang="en-US" sz="2400" b="1" dirty="0" smtClean="0">
                <a:solidFill>
                  <a:schemeClr val="tx1"/>
                </a:solidFill>
                <a:latin typeface="Noto Sans KR"/>
                <a:cs typeface="Noto Sans KR"/>
              </a:rPr>
              <a:t>① </a:t>
            </a:r>
            <a:r>
              <a:rPr sz="2400" b="1" dirty="0" err="1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사업자</a:t>
            </a:r>
            <a:r>
              <a:rPr sz="2400" b="1" spc="-110" dirty="0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 </a:t>
            </a:r>
            <a:r>
              <a:rPr sz="2400" b="1" dirty="0" err="1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등록증</a:t>
            </a:r>
            <a:r>
              <a:rPr lang="en-US" sz="2400" b="1" spc="-110" dirty="0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, </a:t>
            </a:r>
            <a:r>
              <a:rPr sz="2400" b="1" dirty="0" err="1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사본</a:t>
            </a:r>
            <a:r>
              <a:rPr sz="2400" b="1" spc="-110" dirty="0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 </a:t>
            </a:r>
            <a:r>
              <a:rPr sz="2400" b="1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기관의</a:t>
            </a:r>
            <a:r>
              <a:rPr sz="2400" b="1" spc="-11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 </a:t>
            </a:r>
            <a:r>
              <a:rPr sz="2400" b="1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사업자</a:t>
            </a:r>
            <a:r>
              <a:rPr sz="2400" b="1" spc="-110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 </a:t>
            </a:r>
            <a:r>
              <a:rPr sz="2400" b="1" dirty="0" err="1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등록증</a:t>
            </a:r>
            <a:r>
              <a:rPr sz="2400" b="1" spc="-105" dirty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 </a:t>
            </a:r>
            <a:r>
              <a:rPr sz="2400" b="1" spc="-25" dirty="0" err="1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제출</a:t>
            </a:r>
            <a:endParaRPr lang="en-US" sz="2400" b="1" dirty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  <a:cs typeface="조선일보명조"/>
            </a:endParaRPr>
          </a:p>
          <a:p>
            <a:pPr marL="12065">
              <a:lnSpc>
                <a:spcPct val="150000"/>
              </a:lnSpc>
              <a:buSzPct val="95918"/>
              <a:tabLst>
                <a:tab pos="314325" algn="l"/>
              </a:tabLst>
            </a:pPr>
            <a:r>
              <a:rPr lang="ko-KR" altLang="en-US" sz="2400" b="1" dirty="0" smtClean="0">
                <a:latin typeface="Noto Sans KR"/>
                <a:cs typeface="Noto Sans KR"/>
              </a:rPr>
              <a:t>② </a:t>
            </a:r>
            <a:r>
              <a:rPr sz="2400" b="1" dirty="0" err="1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체육시설</a:t>
            </a:r>
            <a:r>
              <a:rPr sz="2400" b="1" spc="-125" dirty="0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 </a:t>
            </a:r>
            <a:r>
              <a:rPr sz="2400" b="1" spc="-25" dirty="0" err="1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등록증</a:t>
            </a:r>
            <a:r>
              <a:rPr lang="en-US" sz="2400" b="1" spc="-25" dirty="0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(</a:t>
            </a:r>
            <a:r>
              <a:rPr lang="ko-KR" altLang="en-US" sz="2400" b="1" spc="-25" dirty="0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정부</a:t>
            </a:r>
            <a:r>
              <a:rPr lang="en-US" altLang="ko-KR" sz="2400" b="1" spc="-25" dirty="0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24</a:t>
            </a:r>
            <a:r>
              <a:rPr lang="ko-KR" altLang="en-US" sz="2400" b="1" spc="-25" dirty="0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에서 </a:t>
            </a:r>
            <a:r>
              <a:rPr lang="ko-KR" altLang="en-US" sz="2400" b="1" spc="-25" dirty="0" err="1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발급가능</a:t>
            </a:r>
            <a:r>
              <a:rPr lang="en-US" sz="2400" b="1" spc="-25" dirty="0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)</a:t>
            </a:r>
            <a:endParaRPr sz="2400" b="1" dirty="0" smtClean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  <a:cs typeface="조선일보명조"/>
            </a:endParaRPr>
          </a:p>
          <a:p>
            <a:pPr marL="12700">
              <a:lnSpc>
                <a:spcPct val="150000"/>
              </a:lnSpc>
              <a:spcBef>
                <a:spcPts val="345"/>
              </a:spcBef>
            </a:pPr>
            <a:r>
              <a:rPr lang="en-US" sz="24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* (</a:t>
            </a:r>
            <a:r>
              <a:rPr sz="2400" b="1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공공기관</a:t>
            </a:r>
            <a:r>
              <a:rPr sz="24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,</a:t>
            </a:r>
            <a:r>
              <a:rPr sz="2400" b="1" spc="-7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 </a:t>
            </a:r>
            <a:r>
              <a:rPr sz="24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시</a:t>
            </a:r>
            <a:r>
              <a:rPr lang="en-US" sz="24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 </a:t>
            </a:r>
            <a:r>
              <a:rPr lang="ko-KR" altLang="en-US" sz="24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운영</a:t>
            </a:r>
            <a:r>
              <a:rPr sz="2400" b="1" spc="80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기관</a:t>
            </a:r>
            <a:r>
              <a:rPr sz="2400" b="1" spc="80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,</a:t>
            </a:r>
            <a:r>
              <a:rPr sz="2400" b="1" spc="-75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 </a:t>
            </a:r>
            <a:r>
              <a:rPr sz="2400" b="1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학교</a:t>
            </a:r>
            <a:r>
              <a:rPr lang="en-US" sz="2400" b="1" dirty="0" smtClean="0"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)</a:t>
            </a:r>
            <a:r>
              <a:rPr sz="2400" b="1" dirty="0" err="1" smtClean="0"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제외</a:t>
            </a:r>
            <a:endParaRPr lang="en-US" sz="2400" b="1" spc="-70" dirty="0" smtClean="0">
              <a:latin typeface="Noto Sans KR" panose="020B0200000000000000" pitchFamily="50" charset="-127"/>
              <a:ea typeface="Noto Sans KR" panose="020B0200000000000000" pitchFamily="50" charset="-127"/>
              <a:cs typeface="조선일보명조"/>
            </a:endParaRPr>
          </a:p>
          <a:p>
            <a:pPr marL="12700">
              <a:lnSpc>
                <a:spcPct val="150000"/>
              </a:lnSpc>
              <a:spcBef>
                <a:spcPts val="345"/>
              </a:spcBef>
            </a:pPr>
            <a:r>
              <a:rPr lang="en-US" sz="2400" b="1" dirty="0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2. </a:t>
            </a:r>
            <a:r>
              <a:rPr sz="2400" b="1" dirty="0" err="1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현장실습기관</a:t>
            </a:r>
            <a:r>
              <a:rPr sz="2400" b="1" spc="-140" dirty="0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 </a:t>
            </a:r>
            <a:r>
              <a:rPr sz="2400" b="1" dirty="0" err="1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지도자</a:t>
            </a:r>
            <a:r>
              <a:rPr sz="2400" b="1" spc="-135" dirty="0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 </a:t>
            </a:r>
            <a:r>
              <a:rPr sz="2400" b="1" dirty="0" err="1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요건</a:t>
            </a:r>
            <a:r>
              <a:rPr sz="2400" b="1" spc="-135" dirty="0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 </a:t>
            </a:r>
            <a:r>
              <a:rPr sz="2400" b="1" dirty="0" err="1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확인</a:t>
            </a:r>
            <a:r>
              <a:rPr sz="2400" b="1" spc="-135" dirty="0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 </a:t>
            </a:r>
            <a:r>
              <a:rPr sz="2400" b="1" spc="-25" dirty="0" err="1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서류</a:t>
            </a:r>
            <a:endParaRPr lang="en-US" sz="2400" b="1" dirty="0" smtClean="0">
              <a:solidFill>
                <a:srgbClr val="0070C0"/>
              </a:solidFill>
              <a:latin typeface="Noto Sans KR" panose="020B0200000000000000" pitchFamily="50" charset="-127"/>
              <a:ea typeface="Noto Sans KR" panose="020B0200000000000000" pitchFamily="50" charset="-127"/>
              <a:cs typeface="조선일보명조"/>
            </a:endParaRPr>
          </a:p>
          <a:p>
            <a:pPr marL="12700">
              <a:lnSpc>
                <a:spcPct val="150000"/>
              </a:lnSpc>
            </a:pPr>
            <a:r>
              <a:rPr lang="ko-KR" altLang="en-US" sz="2400" b="1" spc="-10" dirty="0" smtClean="0">
                <a:latin typeface="Noto Sans KR"/>
                <a:cs typeface="Noto Sans KR"/>
              </a:rPr>
              <a:t>① </a:t>
            </a:r>
            <a:r>
              <a:rPr sz="2400" b="1" dirty="0" err="1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지도자</a:t>
            </a:r>
            <a:r>
              <a:rPr sz="2400" b="1" spc="5" dirty="0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 </a:t>
            </a:r>
            <a:r>
              <a:rPr sz="2400" b="1" dirty="0" err="1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자격증</a:t>
            </a:r>
            <a:r>
              <a:rPr sz="2400" b="1" spc="5" dirty="0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 </a:t>
            </a:r>
            <a:r>
              <a:rPr sz="2400" b="1" spc="-35" dirty="0" err="1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사본</a:t>
            </a:r>
            <a:r>
              <a:rPr lang="en-US" sz="2400" b="1" dirty="0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 (</a:t>
            </a:r>
            <a:r>
              <a:rPr sz="2400" b="1" spc="90" dirty="0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1급·2급</a:t>
            </a:r>
            <a:r>
              <a:rPr sz="2400" b="1" spc="-35" dirty="0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 </a:t>
            </a:r>
            <a:r>
              <a:rPr sz="2400" b="1" spc="95" dirty="0" err="1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전문</a:t>
            </a:r>
            <a:r>
              <a:rPr sz="2400" b="1" spc="95" dirty="0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,</a:t>
            </a:r>
            <a:r>
              <a:rPr sz="2400" b="1" spc="-30" dirty="0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 </a:t>
            </a:r>
            <a:r>
              <a:rPr lang="en-US" sz="2400" b="1" spc="90" dirty="0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1</a:t>
            </a:r>
            <a:r>
              <a:rPr sz="2400" b="1" spc="90" dirty="0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급·</a:t>
            </a:r>
            <a:r>
              <a:rPr lang="en-US" sz="2400" b="1" spc="90" dirty="0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2</a:t>
            </a:r>
            <a:r>
              <a:rPr sz="2400" b="1" spc="90" dirty="0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급</a:t>
            </a:r>
            <a:r>
              <a:rPr lang="en-US" sz="2400" b="1" spc="90" dirty="0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 </a:t>
            </a:r>
            <a:r>
              <a:rPr lang="ko-KR" altLang="en-US" sz="2400" b="1" spc="90" dirty="0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생활</a:t>
            </a:r>
            <a:r>
              <a:rPr lang="en-US" sz="2400" b="1" spc="-25" dirty="0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)</a:t>
            </a:r>
          </a:p>
          <a:p>
            <a:pPr marL="12700">
              <a:lnSpc>
                <a:spcPct val="150000"/>
              </a:lnSpc>
            </a:pPr>
            <a:r>
              <a:rPr lang="ko-KR" altLang="en-US" sz="2400" b="1" dirty="0" smtClean="0">
                <a:latin typeface="Noto Sans KR"/>
                <a:cs typeface="Noto Sans KR"/>
              </a:rPr>
              <a:t>② </a:t>
            </a:r>
            <a:r>
              <a:rPr sz="2400" b="1" dirty="0" err="1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지도자</a:t>
            </a:r>
            <a:r>
              <a:rPr sz="2400" b="1" spc="30" dirty="0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 </a:t>
            </a:r>
            <a:r>
              <a:rPr lang="ko-KR" altLang="en-US" sz="2400" b="1" spc="30" dirty="0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경력</a:t>
            </a:r>
            <a:r>
              <a:rPr sz="2400" b="1" dirty="0" err="1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증명서</a:t>
            </a:r>
            <a:r>
              <a:rPr sz="2400" b="1" spc="30" dirty="0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 </a:t>
            </a:r>
            <a:r>
              <a:rPr sz="2400" b="1" spc="-25" dirty="0" err="1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제출</a:t>
            </a:r>
            <a:endParaRPr sz="2400" b="1" dirty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  <a:cs typeface="조선일보명조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305800" y="6077939"/>
            <a:ext cx="4537175" cy="4098558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vert="horz" wrap="square" lIns="0" tIns="88900" rIns="0" bIns="0" rtlCol="0" anchor="b">
            <a:spAutoFit/>
          </a:bodyPr>
          <a:lstStyle/>
          <a:p>
            <a:pPr marL="414655" indent="-402590" algn="l">
              <a:lnSpc>
                <a:spcPct val="100000"/>
              </a:lnSpc>
              <a:spcBef>
                <a:spcPts val="700"/>
              </a:spcBef>
              <a:buAutoNum type="arabicPeriod" startAt="3"/>
              <a:tabLst>
                <a:tab pos="415290" algn="l"/>
              </a:tabLst>
            </a:pPr>
            <a:r>
              <a:rPr sz="2400" b="1" dirty="0" err="1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현장실습지도자</a:t>
            </a:r>
            <a:r>
              <a:rPr sz="2400" b="1" spc="-160" dirty="0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 </a:t>
            </a:r>
            <a:r>
              <a:rPr sz="2400" b="1" spc="-10" dirty="0" err="1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청렴서약서</a:t>
            </a:r>
            <a:endParaRPr sz="2400" b="1" dirty="0" smtClean="0">
              <a:solidFill>
                <a:srgbClr val="0070C0"/>
              </a:solidFill>
              <a:latin typeface="Noto Sans KR" panose="020B0200000000000000" pitchFamily="50" charset="-127"/>
              <a:ea typeface="Noto Sans KR" panose="020B0200000000000000" pitchFamily="50" charset="-127"/>
              <a:cs typeface="조선일보명조"/>
            </a:endParaRPr>
          </a:p>
          <a:p>
            <a:pPr marL="133350" algn="l">
              <a:lnSpc>
                <a:spcPct val="100000"/>
              </a:lnSpc>
              <a:spcBef>
                <a:spcPts val="430"/>
              </a:spcBef>
            </a:pPr>
            <a:r>
              <a:rPr sz="2400" b="1" dirty="0" err="1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청렴서약서</a:t>
            </a:r>
            <a:r>
              <a:rPr sz="2400" b="1" spc="-120" dirty="0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 </a:t>
            </a:r>
            <a:r>
              <a:rPr sz="2400" b="1" spc="-25" dirty="0" err="1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제출</a:t>
            </a:r>
            <a:endParaRPr lang="en-US" sz="2400" b="1" spc="-25" dirty="0" smtClean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  <a:cs typeface="조선일보명조"/>
            </a:endParaRPr>
          </a:p>
          <a:p>
            <a:pPr marL="133350" algn="l">
              <a:lnSpc>
                <a:spcPct val="100000"/>
              </a:lnSpc>
              <a:spcBef>
                <a:spcPts val="430"/>
              </a:spcBef>
            </a:pPr>
            <a:endParaRPr sz="2400" b="1" dirty="0" smtClean="0">
              <a:latin typeface="Noto Sans KR" panose="020B0200000000000000" pitchFamily="50" charset="-127"/>
              <a:ea typeface="Noto Sans KR" panose="020B0200000000000000" pitchFamily="50" charset="-127"/>
              <a:cs typeface="조선일보명조"/>
            </a:endParaRPr>
          </a:p>
          <a:p>
            <a:pPr marL="414655" indent="-402590" algn="l">
              <a:lnSpc>
                <a:spcPct val="100000"/>
              </a:lnSpc>
              <a:spcBef>
                <a:spcPts val="395"/>
              </a:spcBef>
              <a:buAutoNum type="arabicPeriod" startAt="4"/>
              <a:tabLst>
                <a:tab pos="415290" algn="l"/>
              </a:tabLst>
            </a:pPr>
            <a:r>
              <a:rPr sz="2400" b="1" spc="-20" dirty="0" err="1" smtClean="0">
                <a:solidFill>
                  <a:srgbClr val="0070C0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공통서류</a:t>
            </a:r>
            <a:endParaRPr lang="en-US" sz="2400" b="1" dirty="0">
              <a:solidFill>
                <a:srgbClr val="0070C0"/>
              </a:solidFill>
              <a:latin typeface="Noto Sans KR" panose="020B0200000000000000" pitchFamily="50" charset="-127"/>
              <a:ea typeface="Noto Sans KR" panose="020B0200000000000000" pitchFamily="50" charset="-127"/>
              <a:cs typeface="조선일보명조"/>
            </a:endParaRPr>
          </a:p>
          <a:p>
            <a:pPr marL="12065" algn="l">
              <a:lnSpc>
                <a:spcPct val="100000"/>
              </a:lnSpc>
              <a:spcBef>
                <a:spcPts val="395"/>
              </a:spcBef>
              <a:tabLst>
                <a:tab pos="415290" algn="l"/>
              </a:tabLst>
            </a:pPr>
            <a:r>
              <a:rPr lang="ko-KR" altLang="en-US" sz="2400" b="1" dirty="0" smtClean="0">
                <a:solidFill>
                  <a:schemeClr val="tx1"/>
                </a:solidFill>
                <a:latin typeface="Noto Sans KR"/>
                <a:cs typeface="Noto Sans KR"/>
              </a:rPr>
              <a:t>① </a:t>
            </a:r>
            <a:r>
              <a:rPr sz="2400" b="1" spc="-10" dirty="0" err="1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현장실습계획서</a:t>
            </a:r>
            <a:endParaRPr lang="en-US" sz="2400" b="1" spc="-10" dirty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  <a:cs typeface="조선일보명조"/>
            </a:endParaRPr>
          </a:p>
          <a:p>
            <a:pPr marL="12065" algn="l">
              <a:lnSpc>
                <a:spcPct val="100000"/>
              </a:lnSpc>
              <a:spcBef>
                <a:spcPts val="395"/>
              </a:spcBef>
              <a:tabLst>
                <a:tab pos="415290" algn="l"/>
              </a:tabLst>
            </a:pPr>
            <a:r>
              <a:rPr lang="ko-KR" altLang="en-US" sz="2400" b="1" dirty="0" smtClean="0">
                <a:latin typeface="Noto Sans KR"/>
                <a:cs typeface="Noto Sans KR"/>
              </a:rPr>
              <a:t>② </a:t>
            </a:r>
            <a:r>
              <a:rPr lang="ko-KR" altLang="en-US" sz="2400" b="1" dirty="0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현장실습</a:t>
            </a:r>
            <a:r>
              <a:rPr lang="ko-KR" altLang="en-US" sz="2400" b="1" spc="-114" dirty="0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 </a:t>
            </a:r>
            <a:r>
              <a:rPr lang="ko-KR" altLang="en-US" sz="2400" b="1" spc="-25" dirty="0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서약서</a:t>
            </a:r>
            <a:endParaRPr lang="en-US" altLang="ko-KR" sz="2400" b="1" spc="-25" dirty="0" smtClean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  <a:cs typeface="조선일보명조"/>
            </a:endParaRPr>
          </a:p>
          <a:p>
            <a:pPr marL="12065" algn="l">
              <a:lnSpc>
                <a:spcPct val="100000"/>
              </a:lnSpc>
              <a:spcBef>
                <a:spcPts val="395"/>
              </a:spcBef>
              <a:tabLst>
                <a:tab pos="415290" algn="l"/>
              </a:tabLst>
            </a:pPr>
            <a:r>
              <a:rPr lang="ko-KR" altLang="en-US" sz="2400" b="1" dirty="0" smtClean="0">
                <a:latin typeface="Noto Sans KR"/>
                <a:cs typeface="Noto Sans KR"/>
              </a:rPr>
              <a:t>③ </a:t>
            </a:r>
            <a:r>
              <a:rPr lang="ko-KR" altLang="en-US" sz="2400" b="1" dirty="0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현장실습</a:t>
            </a:r>
            <a:r>
              <a:rPr lang="ko-KR" altLang="en-US" sz="2400" b="1" spc="-114" dirty="0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 </a:t>
            </a:r>
            <a:r>
              <a:rPr lang="ko-KR" altLang="en-US" sz="2400" b="1" spc="-25" dirty="0" smtClean="0">
                <a:solidFill>
                  <a:schemeClr val="tx1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조선일보명조"/>
              </a:rPr>
              <a:t>동의서</a:t>
            </a:r>
            <a:endParaRPr lang="en-US" altLang="ko-KR" sz="2400" b="1" spc="-25" dirty="0" smtClean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  <a:cs typeface="조선일보명조"/>
            </a:endParaRPr>
          </a:p>
          <a:p>
            <a:pPr marL="140335" lvl="1">
              <a:spcBef>
                <a:spcPts val="480"/>
              </a:spcBef>
              <a:tabLst>
                <a:tab pos="699135" algn="l"/>
              </a:tabLst>
            </a:pPr>
            <a:endParaRPr lang="en-US" altLang="ko-KR" sz="2400" b="1" spc="-25" dirty="0" smtClean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  <a:cs typeface="조선일보명조"/>
            </a:endParaRPr>
          </a:p>
          <a:p>
            <a:pPr marL="140335" lvl="1">
              <a:spcBef>
                <a:spcPts val="480"/>
              </a:spcBef>
              <a:tabLst>
                <a:tab pos="699135" algn="l"/>
              </a:tabLst>
            </a:pPr>
            <a:endParaRPr lang="en-US" altLang="ko-KR" sz="2400" b="1" spc="-25" dirty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  <a:cs typeface="조선일보명조"/>
            </a:endParaRPr>
          </a:p>
          <a:p>
            <a:pPr marL="140335" lvl="1">
              <a:lnSpc>
                <a:spcPct val="50000"/>
              </a:lnSpc>
              <a:spcBef>
                <a:spcPts val="480"/>
              </a:spcBef>
              <a:tabLst>
                <a:tab pos="699135" algn="l"/>
              </a:tabLst>
            </a:pPr>
            <a:endParaRPr lang="en-US" altLang="ko-KR" sz="2400" b="1" spc="-25" dirty="0" smtClean="0">
              <a:solidFill>
                <a:schemeClr val="tx1"/>
              </a:solidFill>
              <a:latin typeface="Noto Sans KR" panose="020B0200000000000000" pitchFamily="50" charset="-127"/>
              <a:ea typeface="Noto Sans KR" panose="020B0200000000000000" pitchFamily="50" charset="-127"/>
              <a:cs typeface="조선일보명조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ftr" sz="quarter" idx="5"/>
          </p:nvPr>
        </p:nvSpPr>
        <p:spPr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0"/>
              </a:spcBef>
            </a:pPr>
            <a:r>
              <a:rPr spc="200" dirty="0"/>
              <a:t>3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90600" y="1177138"/>
            <a:ext cx="9013935" cy="22224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26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◆ </a:t>
            </a:r>
            <a:r>
              <a:rPr lang="ko-KR" altLang="en-US" sz="2600" b="1" dirty="0" err="1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실습대상</a:t>
            </a:r>
            <a:endParaRPr lang="en-US" altLang="ko-KR" sz="2600" b="1" dirty="0" smtClean="0"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ko-KR" altLang="en-US" sz="26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연수생 본인이 개별적으로 선정한 기관을 </a:t>
            </a:r>
            <a:r>
              <a:rPr lang="ko-KR" altLang="en-US" sz="2600" b="1" dirty="0" err="1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원하는경우</a:t>
            </a:r>
            <a:endParaRPr lang="en-US" altLang="ko-KR" sz="2600" b="1" dirty="0" smtClean="0"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ko-KR" altLang="en-US" sz="26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비인기 종목</a:t>
            </a:r>
            <a:r>
              <a:rPr lang="en-US" altLang="ko-KR" sz="26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, </a:t>
            </a:r>
            <a:r>
              <a:rPr lang="ko-KR" altLang="en-US" sz="26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지역</a:t>
            </a:r>
            <a:r>
              <a:rPr lang="en-US" altLang="ko-KR" sz="2600" b="1" dirty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sz="26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등</a:t>
            </a:r>
            <a:r>
              <a:rPr lang="en-US" altLang="ko-KR" sz="26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sz="26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현장실습기관 부재 시</a:t>
            </a:r>
            <a:endParaRPr lang="en-US" altLang="ko-KR" sz="2600" b="1" dirty="0" smtClean="0">
              <a:latin typeface="Noto Sans KR" panose="020B0200000000000000" pitchFamily="50" charset="-127"/>
              <a:ea typeface="Noto Sans KR" panose="020B0200000000000000" pitchFamily="50" charset="-127"/>
            </a:endParaRPr>
          </a:p>
          <a:p>
            <a:pPr marL="342900" indent="-342900">
              <a:lnSpc>
                <a:spcPct val="150000"/>
              </a:lnSpc>
              <a:buAutoNum type="arabicParenR"/>
            </a:pPr>
            <a:r>
              <a:rPr lang="ko-KR" altLang="en-US" sz="26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본인 자격 취득 종목이 지정 된 현장실습 기관에 없을 시</a:t>
            </a:r>
            <a:endParaRPr lang="ko-KR" altLang="en-US" sz="2600" b="1" dirty="0"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990600" y="3482938"/>
            <a:ext cx="15925800" cy="27776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2080"/>
              </a:spcBef>
            </a:pPr>
            <a:r>
              <a:rPr lang="ko-KR" altLang="en-US" sz="2600" b="1" dirty="0" smtClean="0">
                <a:latin typeface="Noto Sans KR" panose="020B0200000000000000" pitchFamily="50" charset="-127"/>
                <a:ea typeface="Noto Sans KR" panose="020B0200000000000000" pitchFamily="50" charset="-127"/>
              </a:rPr>
              <a:t>◆ </a:t>
            </a:r>
            <a:r>
              <a:rPr lang="ko-KR" altLang="en-US" sz="2600" b="1" dirty="0" smtClean="0">
                <a:latin typeface="Noto Sans KR"/>
                <a:cs typeface="Noto Sans KR"/>
              </a:rPr>
              <a:t>실습</a:t>
            </a:r>
            <a:r>
              <a:rPr lang="ko-KR" altLang="en-US" sz="2600" b="1" spc="55" dirty="0" smtClean="0">
                <a:latin typeface="Noto Sans KR"/>
                <a:cs typeface="Noto Sans KR"/>
              </a:rPr>
              <a:t> </a:t>
            </a:r>
            <a:r>
              <a:rPr lang="ko-KR" altLang="en-US" sz="2600" b="1" spc="-25" dirty="0" smtClean="0">
                <a:latin typeface="Noto Sans KR"/>
                <a:cs typeface="Noto Sans KR"/>
              </a:rPr>
              <a:t>방법 </a:t>
            </a:r>
            <a:endParaRPr lang="en-US" altLang="ko-KR" sz="2600" dirty="0">
              <a:latin typeface="Noto Sans KR"/>
              <a:cs typeface="Noto Sans KR"/>
            </a:endParaRPr>
          </a:p>
          <a:p>
            <a:pPr marL="12700">
              <a:lnSpc>
                <a:spcPct val="100000"/>
              </a:lnSpc>
              <a:spcBef>
                <a:spcPts val="2080"/>
              </a:spcBef>
            </a:pPr>
            <a:r>
              <a:rPr lang="en-US" altLang="ko-KR" sz="2600" b="1" spc="195" dirty="0" smtClean="0">
                <a:latin typeface="Calibri"/>
                <a:cs typeface="Calibri"/>
              </a:rPr>
              <a:t>1</a:t>
            </a:r>
            <a:r>
              <a:rPr lang="en-US" altLang="ko-KR" sz="2600" b="1" dirty="0" smtClean="0">
                <a:latin typeface="Calibri"/>
                <a:cs typeface="Calibri"/>
              </a:rPr>
              <a:t>)</a:t>
            </a:r>
            <a:r>
              <a:rPr lang="ko-KR" altLang="en-US" sz="2600" b="1" spc="20" dirty="0" smtClean="0">
                <a:latin typeface="Calibri"/>
                <a:cs typeface="Calibri"/>
              </a:rPr>
              <a:t> </a:t>
            </a:r>
            <a:r>
              <a:rPr lang="ko-KR" altLang="en-US" sz="2600" b="1" dirty="0" smtClean="0">
                <a:latin typeface="Noto Sans KR"/>
                <a:cs typeface="Noto Sans KR"/>
              </a:rPr>
              <a:t>연수생이</a:t>
            </a:r>
            <a:r>
              <a:rPr lang="ko-KR" altLang="en-US" sz="2600" b="1" spc="15" dirty="0" smtClean="0">
                <a:latin typeface="Noto Sans KR"/>
                <a:cs typeface="Noto Sans KR"/>
              </a:rPr>
              <a:t> </a:t>
            </a:r>
            <a:r>
              <a:rPr lang="ko-KR" altLang="en-US" sz="2600" b="1" dirty="0" smtClean="0">
                <a:latin typeface="Noto Sans KR"/>
                <a:cs typeface="Noto Sans KR"/>
              </a:rPr>
              <a:t>직접</a:t>
            </a:r>
            <a:r>
              <a:rPr lang="ko-KR" altLang="en-US" sz="2600" b="1" spc="15" dirty="0" smtClean="0">
                <a:latin typeface="Noto Sans KR"/>
                <a:cs typeface="Noto Sans KR"/>
              </a:rPr>
              <a:t> </a:t>
            </a:r>
            <a:r>
              <a:rPr lang="ko-KR" altLang="en-US" sz="2600" b="1" dirty="0" smtClean="0">
                <a:latin typeface="Noto Sans KR"/>
                <a:cs typeface="Noto Sans KR"/>
              </a:rPr>
              <a:t>신청한</a:t>
            </a:r>
            <a:r>
              <a:rPr lang="ko-KR" altLang="en-US" sz="2600" b="1" spc="20" dirty="0" smtClean="0">
                <a:latin typeface="Noto Sans KR"/>
                <a:cs typeface="Noto Sans KR"/>
              </a:rPr>
              <a:t> </a:t>
            </a:r>
            <a:r>
              <a:rPr lang="ko-KR" altLang="en-US" sz="2600" b="1" dirty="0" smtClean="0">
                <a:latin typeface="Noto Sans KR"/>
                <a:cs typeface="Noto Sans KR"/>
              </a:rPr>
              <a:t>지도자와</a:t>
            </a:r>
            <a:r>
              <a:rPr lang="ko-KR" altLang="en-US" sz="2600" b="1" spc="15" dirty="0" smtClean="0">
                <a:latin typeface="Noto Sans KR"/>
                <a:cs typeface="Noto Sans KR"/>
              </a:rPr>
              <a:t> </a:t>
            </a:r>
            <a:r>
              <a:rPr lang="ko-KR" altLang="en-US" sz="2600" b="1" dirty="0" smtClean="0">
                <a:latin typeface="Noto Sans KR"/>
                <a:cs typeface="Noto Sans KR"/>
              </a:rPr>
              <a:t>날짜</a:t>
            </a:r>
            <a:r>
              <a:rPr lang="en-US" altLang="ko-KR" sz="2600" b="1" dirty="0" smtClean="0">
                <a:latin typeface="Calibri"/>
                <a:cs typeface="Calibri"/>
              </a:rPr>
              <a:t>,</a:t>
            </a:r>
            <a:r>
              <a:rPr lang="ko-KR" altLang="en-US" sz="2600" b="1" spc="20" dirty="0" smtClean="0">
                <a:latin typeface="Calibri"/>
                <a:cs typeface="Calibri"/>
              </a:rPr>
              <a:t> </a:t>
            </a:r>
            <a:r>
              <a:rPr lang="ko-KR" altLang="en-US" sz="2600" b="1" dirty="0" smtClean="0">
                <a:latin typeface="Noto Sans KR"/>
                <a:cs typeface="Noto Sans KR"/>
              </a:rPr>
              <a:t>시간</a:t>
            </a:r>
            <a:r>
              <a:rPr lang="ko-KR" altLang="en-US" sz="2600" b="1" spc="15" dirty="0" smtClean="0">
                <a:latin typeface="Noto Sans KR"/>
                <a:cs typeface="Noto Sans KR"/>
              </a:rPr>
              <a:t> </a:t>
            </a:r>
            <a:r>
              <a:rPr lang="ko-KR" altLang="en-US" sz="2600" b="1" dirty="0" smtClean="0">
                <a:latin typeface="Noto Sans KR"/>
                <a:cs typeface="Noto Sans KR"/>
              </a:rPr>
              <a:t>조정</a:t>
            </a:r>
            <a:r>
              <a:rPr lang="ko-KR" altLang="en-US" sz="2600" b="1" spc="20" dirty="0" smtClean="0">
                <a:latin typeface="Noto Sans KR"/>
                <a:cs typeface="Noto Sans KR"/>
              </a:rPr>
              <a:t> </a:t>
            </a:r>
            <a:r>
              <a:rPr lang="ko-KR" altLang="en-US" sz="2600" b="1" dirty="0" smtClean="0">
                <a:latin typeface="Noto Sans KR"/>
                <a:cs typeface="Noto Sans KR"/>
              </a:rPr>
              <a:t>후</a:t>
            </a:r>
            <a:r>
              <a:rPr lang="ko-KR" altLang="en-US" sz="2600" b="1" spc="15" dirty="0" smtClean="0">
                <a:latin typeface="Noto Sans KR"/>
                <a:cs typeface="Noto Sans KR"/>
              </a:rPr>
              <a:t> </a:t>
            </a:r>
            <a:r>
              <a:rPr lang="ko-KR" altLang="en-US" sz="2600" b="1" spc="-10" dirty="0" smtClean="0">
                <a:latin typeface="Noto Sans KR"/>
                <a:cs typeface="Noto Sans KR"/>
              </a:rPr>
              <a:t>현장실습진행</a:t>
            </a:r>
            <a:endParaRPr lang="en-US" altLang="ko-KR" sz="2600" dirty="0">
              <a:latin typeface="Noto Sans KR"/>
              <a:cs typeface="Noto Sans KR"/>
            </a:endParaRPr>
          </a:p>
          <a:p>
            <a:pPr marL="12700">
              <a:lnSpc>
                <a:spcPct val="100000"/>
              </a:lnSpc>
              <a:spcBef>
                <a:spcPts val="2080"/>
              </a:spcBef>
            </a:pPr>
            <a:r>
              <a:rPr lang="en-US" altLang="ko-KR" sz="2600" b="1" dirty="0" smtClean="0">
                <a:latin typeface="Calibri"/>
                <a:cs typeface="Calibri"/>
              </a:rPr>
              <a:t>2)</a:t>
            </a:r>
            <a:r>
              <a:rPr lang="ko-KR" altLang="en-US" sz="2600" b="1" spc="30" dirty="0" smtClean="0">
                <a:latin typeface="Calibri"/>
                <a:cs typeface="Calibri"/>
              </a:rPr>
              <a:t> </a:t>
            </a:r>
            <a:r>
              <a:rPr lang="ko-KR" altLang="en-US" sz="2600" b="1" dirty="0" smtClean="0">
                <a:latin typeface="Noto Sans KR"/>
                <a:cs typeface="Noto Sans KR"/>
              </a:rPr>
              <a:t>제출서류</a:t>
            </a:r>
            <a:r>
              <a:rPr lang="ko-KR" altLang="en-US" sz="2600" b="1" spc="30" dirty="0" smtClean="0">
                <a:latin typeface="Noto Sans KR"/>
                <a:cs typeface="Noto Sans KR"/>
              </a:rPr>
              <a:t> </a:t>
            </a:r>
            <a:r>
              <a:rPr lang="en-US" altLang="ko-KR" sz="2600" b="1" dirty="0" smtClean="0">
                <a:latin typeface="Calibri"/>
                <a:cs typeface="Calibri"/>
              </a:rPr>
              <a:t>(</a:t>
            </a:r>
            <a:r>
              <a:rPr lang="ko-KR" altLang="en-US" sz="2600" b="1" dirty="0" smtClean="0">
                <a:latin typeface="Noto Sans KR"/>
                <a:cs typeface="Noto Sans KR"/>
              </a:rPr>
              <a:t>현장실습 실시</a:t>
            </a:r>
            <a:r>
              <a:rPr lang="ko-KR" altLang="en-US" sz="2600" b="1" spc="30" dirty="0" smtClean="0">
                <a:latin typeface="Noto Sans KR"/>
                <a:cs typeface="Noto Sans KR"/>
              </a:rPr>
              <a:t> </a:t>
            </a:r>
            <a:r>
              <a:rPr lang="ko-KR" altLang="en-US" sz="2600" b="1" dirty="0" smtClean="0">
                <a:latin typeface="Noto Sans KR"/>
                <a:cs typeface="Noto Sans KR"/>
              </a:rPr>
              <a:t>전</a:t>
            </a:r>
            <a:r>
              <a:rPr lang="ko-KR" altLang="en-US" sz="2600" b="1" spc="30" dirty="0" smtClean="0">
                <a:latin typeface="Noto Sans KR"/>
                <a:cs typeface="Noto Sans KR"/>
              </a:rPr>
              <a:t> </a:t>
            </a:r>
            <a:r>
              <a:rPr lang="ko-KR" altLang="en-US" sz="2600" b="1" dirty="0" err="1" smtClean="0">
                <a:solidFill>
                  <a:srgbClr val="FF0000"/>
                </a:solidFill>
                <a:latin typeface="Noto Sans KR"/>
                <a:cs typeface="Noto Sans KR"/>
              </a:rPr>
              <a:t>카카오톡</a:t>
            </a:r>
            <a:r>
              <a:rPr lang="en-US" altLang="ko-KR" sz="2600" b="1" dirty="0" smtClean="0">
                <a:solidFill>
                  <a:srgbClr val="FF0000"/>
                </a:solidFill>
                <a:latin typeface="Noto Sans KR"/>
                <a:cs typeface="Noto Sans KR"/>
              </a:rPr>
              <a:t>, </a:t>
            </a:r>
            <a:r>
              <a:rPr lang="ko-KR" altLang="en-US" sz="2600" b="1" dirty="0" smtClean="0">
                <a:solidFill>
                  <a:srgbClr val="FF0000"/>
                </a:solidFill>
                <a:latin typeface="Noto Sans KR"/>
                <a:cs typeface="Noto Sans KR"/>
              </a:rPr>
              <a:t>현장</a:t>
            </a:r>
            <a:r>
              <a:rPr lang="en-US" altLang="ko-KR" sz="2600" b="1" dirty="0" smtClean="0">
                <a:solidFill>
                  <a:srgbClr val="FF0000"/>
                </a:solidFill>
                <a:latin typeface="Noto Sans KR"/>
                <a:cs typeface="Noto Sans KR"/>
              </a:rPr>
              <a:t>, </a:t>
            </a:r>
            <a:r>
              <a:rPr lang="ko-KR" altLang="en-US" sz="2600" b="1" dirty="0" smtClean="0">
                <a:solidFill>
                  <a:srgbClr val="FF0000"/>
                </a:solidFill>
                <a:latin typeface="Noto Sans KR"/>
                <a:cs typeface="Noto Sans KR"/>
              </a:rPr>
              <a:t>이메일 제출</a:t>
            </a:r>
            <a:r>
              <a:rPr lang="en-US" altLang="ko-KR" sz="2600" b="1" spc="-25" dirty="0" smtClean="0">
                <a:latin typeface="Calibri"/>
                <a:cs typeface="Calibri"/>
              </a:rPr>
              <a:t>)</a:t>
            </a:r>
          </a:p>
          <a:p>
            <a:pPr marL="12700">
              <a:lnSpc>
                <a:spcPct val="100000"/>
              </a:lnSpc>
              <a:spcBef>
                <a:spcPts val="2080"/>
              </a:spcBef>
            </a:pPr>
            <a:r>
              <a:rPr lang="en-US" altLang="ko-KR" sz="2600" b="1" spc="-25" dirty="0" smtClean="0">
                <a:latin typeface="Calibri"/>
                <a:cs typeface="Calibri"/>
              </a:rPr>
              <a:t>3) </a:t>
            </a:r>
            <a:r>
              <a:rPr lang="ko-KR" altLang="en-US" sz="2600" b="1" spc="-25" dirty="0" smtClean="0">
                <a:latin typeface="Calibri"/>
                <a:cs typeface="Calibri"/>
              </a:rPr>
              <a:t>직접 </a:t>
            </a:r>
            <a:r>
              <a:rPr lang="ko-KR" altLang="en-US" sz="2600" b="1" spc="-25" dirty="0" err="1" smtClean="0">
                <a:latin typeface="Calibri"/>
                <a:cs typeface="Calibri"/>
              </a:rPr>
              <a:t>실습기관을</a:t>
            </a:r>
            <a:r>
              <a:rPr lang="ko-KR" altLang="en-US" sz="2600" b="1" spc="-25" dirty="0" smtClean="0">
                <a:latin typeface="Calibri"/>
                <a:cs typeface="Calibri"/>
              </a:rPr>
              <a:t> 정하는 경우</a:t>
            </a:r>
            <a:r>
              <a:rPr lang="en-US" altLang="ko-KR" sz="2600" b="1" spc="-25" dirty="0" smtClean="0">
                <a:latin typeface="Calibri"/>
                <a:cs typeface="Calibri"/>
              </a:rPr>
              <a:t>, </a:t>
            </a:r>
            <a:r>
              <a:rPr lang="ko-KR" altLang="en-US" sz="2600" b="1" spc="-25" dirty="0" smtClean="0">
                <a:solidFill>
                  <a:srgbClr val="FF0000"/>
                </a:solidFill>
                <a:latin typeface="Calibri"/>
                <a:cs typeface="Calibri"/>
              </a:rPr>
              <a:t>유사종목으로 </a:t>
            </a:r>
            <a:r>
              <a:rPr lang="ko-KR" altLang="en-US" sz="2600" b="1" spc="-25" dirty="0" err="1" smtClean="0">
                <a:solidFill>
                  <a:srgbClr val="FF0000"/>
                </a:solidFill>
                <a:latin typeface="Calibri"/>
                <a:cs typeface="Calibri"/>
              </a:rPr>
              <a:t>종목변경</a:t>
            </a:r>
            <a:r>
              <a:rPr lang="ko-KR" altLang="en-US" sz="2600" b="1" spc="-25" dirty="0" smtClean="0">
                <a:solidFill>
                  <a:srgbClr val="FF0000"/>
                </a:solidFill>
                <a:latin typeface="Calibri"/>
                <a:cs typeface="Calibri"/>
              </a:rPr>
              <a:t> 불가능</a:t>
            </a:r>
            <a:r>
              <a:rPr lang="en-US" altLang="ko-KR" sz="2600" b="1" spc="-25" dirty="0" smtClean="0">
                <a:latin typeface="Calibri"/>
                <a:cs typeface="Calibri"/>
              </a:rPr>
              <a:t>(</a:t>
            </a:r>
            <a:r>
              <a:rPr lang="ko-KR" altLang="en-US" sz="2600" b="1" spc="-25" dirty="0" smtClean="0">
                <a:latin typeface="Calibri"/>
                <a:cs typeface="Calibri"/>
              </a:rPr>
              <a:t>연수원 지정 </a:t>
            </a:r>
            <a:r>
              <a:rPr lang="ko-KR" altLang="en-US" sz="2600" b="1" spc="-25" dirty="0" err="1" smtClean="0">
                <a:latin typeface="Calibri"/>
                <a:cs typeface="Calibri"/>
              </a:rPr>
              <a:t>실습기관은</a:t>
            </a:r>
            <a:r>
              <a:rPr lang="ko-KR" altLang="en-US" sz="2600" b="1" spc="-25" dirty="0" smtClean="0">
                <a:latin typeface="Calibri"/>
                <a:cs typeface="Calibri"/>
              </a:rPr>
              <a:t> 가능</a:t>
            </a:r>
            <a:r>
              <a:rPr lang="en-US" altLang="ko-KR" sz="2600" b="1" spc="-25" dirty="0" smtClean="0">
                <a:latin typeface="Calibri"/>
                <a:cs typeface="Calibri"/>
              </a:rPr>
              <a:t>)</a:t>
            </a:r>
            <a:endParaRPr lang="ko-KR" altLang="en-US" sz="2600" dirty="0" smtClean="0">
              <a:latin typeface="Calibri"/>
              <a:cs typeface="Calibri"/>
            </a:endParaRPr>
          </a:p>
          <a:p>
            <a:endParaRPr lang="ko-KR" altLang="en-US" b="1" dirty="0"/>
          </a:p>
        </p:txBody>
      </p:sp>
      <p:sp>
        <p:nvSpPr>
          <p:cNvPr id="41" name="TextBox 40"/>
          <p:cNvSpPr txBox="1"/>
          <p:nvPr/>
        </p:nvSpPr>
        <p:spPr>
          <a:xfrm>
            <a:off x="990600" y="458364"/>
            <a:ext cx="140970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sz="3800" b="1" spc="-810" dirty="0" smtClean="0">
                <a:solidFill>
                  <a:srgbClr val="082158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②</a:t>
            </a:r>
            <a:r>
              <a:rPr lang="ko-KR" altLang="en-US" sz="3800" b="1" spc="70" dirty="0" smtClean="0">
                <a:solidFill>
                  <a:srgbClr val="082158"/>
                </a:solidFill>
                <a:latin typeface="Noto Sans KR" panose="020B0200000000000000" pitchFamily="50" charset="-127"/>
                <a:ea typeface="Noto Sans KR" panose="020B0200000000000000" pitchFamily="50" charset="-127"/>
                <a:cs typeface="Calibri"/>
              </a:rPr>
              <a:t> </a:t>
            </a:r>
            <a:r>
              <a:rPr lang="ko-KR" altLang="en-US" sz="3800" b="1" dirty="0" smtClean="0">
                <a:solidFill>
                  <a:srgbClr val="082158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연수생이</a:t>
            </a:r>
            <a:r>
              <a:rPr lang="ko-KR" altLang="en-US" sz="3800" b="1" spc="40" dirty="0" smtClean="0">
                <a:solidFill>
                  <a:srgbClr val="082158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sz="3800" b="1" dirty="0" smtClean="0">
                <a:solidFill>
                  <a:srgbClr val="082158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직접</a:t>
            </a:r>
            <a:r>
              <a:rPr lang="ko-KR" altLang="en-US" sz="3800" b="1" spc="55" dirty="0" smtClean="0">
                <a:solidFill>
                  <a:srgbClr val="082158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sz="3800" b="1" dirty="0" err="1" smtClean="0">
                <a:solidFill>
                  <a:srgbClr val="082158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실습기관을</a:t>
            </a:r>
            <a:r>
              <a:rPr lang="ko-KR" altLang="en-US" sz="3800" b="1" spc="55" dirty="0" smtClean="0">
                <a:solidFill>
                  <a:srgbClr val="082158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sz="3800" b="1" dirty="0" smtClean="0">
                <a:solidFill>
                  <a:srgbClr val="082158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선정하는</a:t>
            </a:r>
            <a:r>
              <a:rPr lang="ko-KR" altLang="en-US" sz="3800" b="1" spc="55" dirty="0" smtClean="0">
                <a:solidFill>
                  <a:srgbClr val="082158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 </a:t>
            </a:r>
            <a:r>
              <a:rPr lang="ko-KR" altLang="en-US" sz="3800" b="1" spc="-25" dirty="0" smtClean="0">
                <a:solidFill>
                  <a:srgbClr val="082158"/>
                </a:solidFill>
                <a:latin typeface="Noto Sans KR" panose="020B0200000000000000" pitchFamily="50" charset="-127"/>
                <a:ea typeface="Noto Sans KR" panose="020B0200000000000000" pitchFamily="50" charset="-127"/>
              </a:rPr>
              <a:t>경우</a:t>
            </a:r>
            <a:endParaRPr lang="ko-KR" altLang="en-US" sz="3800" b="1" dirty="0">
              <a:solidFill>
                <a:srgbClr val="082158"/>
              </a:solidFill>
              <a:latin typeface="Noto Sans KR" panose="020B0200000000000000" pitchFamily="50" charset="-127"/>
              <a:ea typeface="Noto Sans KR" panose="020B0200000000000000" pitchFamily="50" charset="-127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00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테마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맑은 고딕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6146</TotalTime>
  <Words>1913</Words>
  <Application>Microsoft Office PowerPoint</Application>
  <PresentationFormat>사용자 지정</PresentationFormat>
  <Paragraphs>366</Paragraphs>
  <Slides>28</Slides>
  <Notes>4</Notes>
  <HiddenSlides>0</HiddenSlides>
  <MMClips>0</MMClips>
  <ScaleCrop>false</ScaleCrop>
  <HeadingPairs>
    <vt:vector size="6" baseType="variant">
      <vt:variant>
        <vt:lpstr>사용한 글꼴</vt:lpstr>
      </vt:variant>
      <vt:variant>
        <vt:i4>9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28</vt:i4>
      </vt:variant>
    </vt:vector>
  </HeadingPairs>
  <TitlesOfParts>
    <vt:vector size="38" baseType="lpstr">
      <vt:lpstr>Noto Sans KR</vt:lpstr>
      <vt:lpstr>나눔스퀘어OTF_ac</vt:lpstr>
      <vt:lpstr>맑은 고딕</vt:lpstr>
      <vt:lpstr>에스코어 드림 4 Regular</vt:lpstr>
      <vt:lpstr>조선일보명조</vt:lpstr>
      <vt:lpstr>Arial</vt:lpstr>
      <vt:lpstr>Calibri</vt:lpstr>
      <vt:lpstr>Century Gothic</vt:lpstr>
      <vt:lpstr>Tahoma</vt:lpstr>
      <vt:lpstr>Office Theme</vt:lpstr>
      <vt:lpstr>2급 생활스포츠지도사 오리엔테이션</vt:lpstr>
      <vt:lpstr>연수 단계</vt:lpstr>
      <vt:lpstr>연수 기간</vt:lpstr>
      <vt:lpstr>출결 유의사항</vt:lpstr>
      <vt:lpstr>현장실습 연수 안내</vt:lpstr>
      <vt:lpstr>현장실습기관 선정방법</vt:lpstr>
      <vt:lpstr>① 연수원 지정 실습기관을 가는 경우</vt:lpstr>
      <vt:lpstr>지정된 실습기관</vt:lpstr>
      <vt:lpstr>PowerPoint 프레젠테이션</vt:lpstr>
      <vt:lpstr>③ 연수생 근무처를 실습기관으로 선정하는 경우</vt:lpstr>
      <vt:lpstr>②, ③ 연수생이 직접 실습기관을 선정하는 경우</vt:lpstr>
      <vt:lpstr>사전 제출 서류 작성방법</vt:lpstr>
      <vt:lpstr>사전 제출 서류 작성방법</vt:lpstr>
      <vt:lpstr>②, ③ 연수생이 직접 실습기관을 선정하는 경우</vt:lpstr>
      <vt:lpstr>현장실습 작성요령</vt:lpstr>
      <vt:lpstr>현장실습 출석 입력 안내</vt:lpstr>
      <vt:lpstr>현장실습 보고서 작성방법</vt:lpstr>
      <vt:lpstr>현장실습 보고서 작성방법</vt:lpstr>
      <vt:lpstr>현장실습 보고서 및 레포트 작성방법</vt:lpstr>
      <vt:lpstr>현장실습 보고서 작성방법</vt:lpstr>
      <vt:lpstr>현장실습 보고서 작성방법</vt:lpstr>
      <vt:lpstr>현장실습 보고서 작성방법</vt:lpstr>
      <vt:lpstr>현장실습 보고서 작성방법</vt:lpstr>
      <vt:lpstr>현장실습 보고서 작성방법</vt:lpstr>
      <vt:lpstr>수료기준 안내</vt:lpstr>
      <vt:lpstr>안내사항</vt:lpstr>
      <vt:lpstr>체육진흥원 공지안내</vt:lpstr>
      <vt:lpstr>GNU컨벤션 센터 오시는길 안내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연수과정 및 관리 요약</dc:title>
  <dc:creator>kvvjzmt4tg</dc:creator>
  <cp:keywords>DAGMBzBDpZw,BAEwAajGV9E</cp:keywords>
  <cp:lastModifiedBy>user</cp:lastModifiedBy>
  <cp:revision>159</cp:revision>
  <cp:lastPrinted>2026-07-31T00:31:14Z</cp:lastPrinted>
  <dcterms:created xsi:type="dcterms:W3CDTF">2025-07-24T05:27:07Z</dcterms:created>
  <dcterms:modified xsi:type="dcterms:W3CDTF">2026-08-13T07:09:11Z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2024-08-01T00:00:00Z</vt:filetime>
  </property>
  <property fmtid="{D5CDD505-2E9C-101B-9397-08002B2CF9AE}" pid="3" name="Creator">
    <vt:lpwstr>Canva</vt:lpwstr>
  </property>
  <property fmtid="{D5CDD505-2E9C-101B-9397-08002B2CF9AE}" pid="4" name="LastSaved">
    <vt:filetime>2025-07-24T00:00:00Z</vt:filetime>
  </property>
  <property fmtid="{D5CDD505-2E9C-101B-9397-08002B2CF9AE}" pid="5" name="Producer">
    <vt:lpwstr>Canva</vt:lpwstr>
  </property>
</Properties>
</file>